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4" r:id="rId3"/>
    <p:sldMasterId id="2147483687" r:id="rId4"/>
  </p:sldMasterIdLst>
  <p:notesMasterIdLst>
    <p:notesMasterId r:id="rId32"/>
  </p:notesMasterIdLst>
  <p:sldIdLst>
    <p:sldId id="256" r:id="rId5"/>
    <p:sldId id="257" r:id="rId6"/>
    <p:sldId id="258" r:id="rId7"/>
    <p:sldId id="259" r:id="rId8"/>
    <p:sldId id="260" r:id="rId9"/>
    <p:sldId id="261" r:id="rId10"/>
    <p:sldId id="262" r:id="rId11"/>
    <p:sldId id="265" r:id="rId12"/>
    <p:sldId id="266" r:id="rId13"/>
    <p:sldId id="263" r:id="rId14"/>
    <p:sldId id="264"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Rockwell" panose="02060603020205020403" pitchFamily="18" charset="0"/>
      <p:regular r:id="rId37"/>
      <p:bold r:id="rId38"/>
      <p:italic r:id="rId39"/>
      <p:boldItalic r:id="rId40"/>
    </p:embeddedFont>
    <p:embeddedFont>
      <p:font typeface="Work Sans Light" panose="020B0604020202020204" charset="-18"/>
      <p:regular r:id="rId41"/>
      <p:bold r:id="rId42"/>
      <p:italic r:id="rId43"/>
      <p:boldItalic r:id="rId44"/>
    </p:embeddedFont>
    <p:embeddedFont>
      <p:font typeface="Work Sans Medium" panose="020B0604020202020204" charset="-18"/>
      <p:regular r:id="rId45"/>
      <p:bold r:id="rId46"/>
      <p:italic r:id="rId47"/>
      <p:boldItalic r:id="rId48"/>
    </p:embeddedFont>
    <p:embeddedFont>
      <p:font typeface="Work Sans Thin" panose="020B0604020202020204" charset="-18"/>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hlcRM7IdNQ2UzmLvj1HR70esF2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498" y="96"/>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customschemas.google.com/relationships/presentationmetadata" Target="metadata"/><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font" Target="fonts/font9.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2.fntdata"/><Relationship Id="rId5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9" name="Google Shape;30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3" name="Google Shape;393;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0" name="Google Shape;400;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8" name="Google Shape;408;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6" name="Google Shape;416;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3" name="Google Shape;423;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4" name="Google Shape;444;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8" name="Google Shape;31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2" name="Google Shape;45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7" name="Google Shape;467;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8" name="Google Shape;478;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9" name="Google Shape;489;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7" name="Google Shape;49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6" name="Google Shape;50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2" name="Google Shape;51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5" name="Google Shape;32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3" name="Google Shape;33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1" name="Google Shape;34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9" name="Google Shape;34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5" name="Google Shape;355;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311760" y="444960"/>
            <a:ext cx="8520120" cy="572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 name="Google Shape;11;p24"/>
          <p:cNvSpPr txBox="1">
            <a:spLocks noGrp="1"/>
          </p:cNvSpPr>
          <p:nvPr>
            <p:ph type="subTitle" idx="1"/>
          </p:nvPr>
        </p:nvSpPr>
        <p:spPr>
          <a:xfrm>
            <a:off x="311760" y="1152360"/>
            <a:ext cx="8520120" cy="34160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4"/>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8"/>
        <p:cNvGrpSpPr/>
        <p:nvPr/>
      </p:nvGrpSpPr>
      <p:grpSpPr>
        <a:xfrm>
          <a:off x="0" y="0"/>
          <a:ext cx="0" cy="0"/>
          <a:chOff x="0" y="0"/>
          <a:chExt cx="0" cy="0"/>
        </a:xfrm>
      </p:grpSpPr>
      <p:sp>
        <p:nvSpPr>
          <p:cNvPr id="49" name="Google Shape;49;p35"/>
          <p:cNvSpPr txBox="1">
            <a:spLocks noGrp="1"/>
          </p:cNvSpPr>
          <p:nvPr>
            <p:ph type="title"/>
          </p:nvPr>
        </p:nvSpPr>
        <p:spPr>
          <a:xfrm>
            <a:off x="311760" y="444960"/>
            <a:ext cx="8520120" cy="572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5"/>
          <p:cNvSpPr txBox="1">
            <a:spLocks noGrp="1"/>
          </p:cNvSpPr>
          <p:nvPr>
            <p:ph type="body" idx="1"/>
          </p:nvPr>
        </p:nvSpPr>
        <p:spPr>
          <a:xfrm>
            <a:off x="311760" y="1152360"/>
            <a:ext cx="852012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35"/>
          <p:cNvSpPr txBox="1">
            <a:spLocks noGrp="1"/>
          </p:cNvSpPr>
          <p:nvPr>
            <p:ph type="body" idx="2"/>
          </p:nvPr>
        </p:nvSpPr>
        <p:spPr>
          <a:xfrm>
            <a:off x="311760" y="2936880"/>
            <a:ext cx="852012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2" name="Google Shape;52;p35"/>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311760" y="444960"/>
            <a:ext cx="8520120" cy="572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6"/>
          <p:cNvSpPr txBox="1">
            <a:spLocks noGrp="1"/>
          </p:cNvSpPr>
          <p:nvPr>
            <p:ph type="body" idx="1"/>
          </p:nvPr>
        </p:nvSpPr>
        <p:spPr>
          <a:xfrm>
            <a:off x="311760" y="1152360"/>
            <a:ext cx="415764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36"/>
          <p:cNvSpPr txBox="1">
            <a:spLocks noGrp="1"/>
          </p:cNvSpPr>
          <p:nvPr>
            <p:ph type="body" idx="2"/>
          </p:nvPr>
        </p:nvSpPr>
        <p:spPr>
          <a:xfrm>
            <a:off x="4677840" y="1152360"/>
            <a:ext cx="415764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36"/>
          <p:cNvSpPr txBox="1">
            <a:spLocks noGrp="1"/>
          </p:cNvSpPr>
          <p:nvPr>
            <p:ph type="body" idx="3"/>
          </p:nvPr>
        </p:nvSpPr>
        <p:spPr>
          <a:xfrm>
            <a:off x="311760" y="2936880"/>
            <a:ext cx="415764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8" name="Google Shape;58;p36"/>
          <p:cNvSpPr txBox="1">
            <a:spLocks noGrp="1"/>
          </p:cNvSpPr>
          <p:nvPr>
            <p:ph type="body" idx="4"/>
          </p:nvPr>
        </p:nvSpPr>
        <p:spPr>
          <a:xfrm>
            <a:off x="4677840" y="2936880"/>
            <a:ext cx="415764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311760" y="444960"/>
            <a:ext cx="8520120" cy="572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311760" y="1152360"/>
            <a:ext cx="274320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37"/>
          <p:cNvSpPr txBox="1">
            <a:spLocks noGrp="1"/>
          </p:cNvSpPr>
          <p:nvPr>
            <p:ph type="body" idx="2"/>
          </p:nvPr>
        </p:nvSpPr>
        <p:spPr>
          <a:xfrm>
            <a:off x="3192480" y="1152360"/>
            <a:ext cx="274320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4" name="Google Shape;64;p37"/>
          <p:cNvSpPr txBox="1">
            <a:spLocks noGrp="1"/>
          </p:cNvSpPr>
          <p:nvPr>
            <p:ph type="body" idx="3"/>
          </p:nvPr>
        </p:nvSpPr>
        <p:spPr>
          <a:xfrm>
            <a:off x="6073200" y="1152360"/>
            <a:ext cx="274320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37"/>
          <p:cNvSpPr txBox="1">
            <a:spLocks noGrp="1"/>
          </p:cNvSpPr>
          <p:nvPr>
            <p:ph type="body" idx="4"/>
          </p:nvPr>
        </p:nvSpPr>
        <p:spPr>
          <a:xfrm>
            <a:off x="311760" y="2936880"/>
            <a:ext cx="274320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37"/>
          <p:cNvSpPr txBox="1">
            <a:spLocks noGrp="1"/>
          </p:cNvSpPr>
          <p:nvPr>
            <p:ph type="body" idx="5"/>
          </p:nvPr>
        </p:nvSpPr>
        <p:spPr>
          <a:xfrm>
            <a:off x="3192480" y="2936880"/>
            <a:ext cx="274320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body" idx="6"/>
          </p:nvPr>
        </p:nvSpPr>
        <p:spPr>
          <a:xfrm>
            <a:off x="6073200" y="2936880"/>
            <a:ext cx="274320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8" name="Google Shape;68;p37"/>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3"/>
        <p:cNvGrpSpPr/>
        <p:nvPr/>
      </p:nvGrpSpPr>
      <p:grpSpPr>
        <a:xfrm>
          <a:off x="0" y="0"/>
          <a:ext cx="0" cy="0"/>
          <a:chOff x="0" y="0"/>
          <a:chExt cx="0" cy="0"/>
        </a:xfrm>
      </p:grpSpPr>
      <p:sp>
        <p:nvSpPr>
          <p:cNvPr id="74" name="Google Shape;74;p26"/>
          <p:cNvSpPr txBox="1">
            <a:spLocks noGrp="1"/>
          </p:cNvSpPr>
          <p:nvPr>
            <p:ph type="title"/>
          </p:nvPr>
        </p:nvSpPr>
        <p:spPr>
          <a:xfrm>
            <a:off x="311760" y="444960"/>
            <a:ext cx="8520120" cy="572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6"/>
          <p:cNvSpPr txBox="1">
            <a:spLocks noGrp="1"/>
          </p:cNvSpPr>
          <p:nvPr>
            <p:ph type="body" idx="1"/>
          </p:nvPr>
        </p:nvSpPr>
        <p:spPr>
          <a:xfrm>
            <a:off x="311760" y="1152360"/>
            <a:ext cx="8520120" cy="3416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7"/>
        <p:cNvGrpSpPr/>
        <p:nvPr/>
      </p:nvGrpSpPr>
      <p:grpSpPr>
        <a:xfrm>
          <a:off x="0" y="0"/>
          <a:ext cx="0" cy="0"/>
          <a:chOff x="0" y="0"/>
          <a:chExt cx="0" cy="0"/>
        </a:xfrm>
      </p:grpSpPr>
      <p:sp>
        <p:nvSpPr>
          <p:cNvPr id="78" name="Google Shape;78;p38"/>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a:off x="311760" y="444960"/>
            <a:ext cx="8520120" cy="572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subTitle" idx="1"/>
          </p:nvPr>
        </p:nvSpPr>
        <p:spPr>
          <a:xfrm>
            <a:off x="311760" y="1152360"/>
            <a:ext cx="8520120" cy="34160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83"/>
        <p:cNvGrpSpPr/>
        <p:nvPr/>
      </p:nvGrpSpPr>
      <p:grpSpPr>
        <a:xfrm>
          <a:off x="0" y="0"/>
          <a:ext cx="0" cy="0"/>
          <a:chOff x="0" y="0"/>
          <a:chExt cx="0" cy="0"/>
        </a:xfrm>
      </p:grpSpPr>
      <p:sp>
        <p:nvSpPr>
          <p:cNvPr id="84" name="Google Shape;84;p40"/>
          <p:cNvSpPr txBox="1">
            <a:spLocks noGrp="1"/>
          </p:cNvSpPr>
          <p:nvPr>
            <p:ph type="title"/>
          </p:nvPr>
        </p:nvSpPr>
        <p:spPr>
          <a:xfrm>
            <a:off x="311760" y="444960"/>
            <a:ext cx="8520120" cy="572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0"/>
          <p:cNvSpPr txBox="1">
            <a:spLocks noGrp="1"/>
          </p:cNvSpPr>
          <p:nvPr>
            <p:ph type="body" idx="1"/>
          </p:nvPr>
        </p:nvSpPr>
        <p:spPr>
          <a:xfrm>
            <a:off x="311760" y="1152360"/>
            <a:ext cx="4157640" cy="3416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6" name="Google Shape;86;p40"/>
          <p:cNvSpPr txBox="1">
            <a:spLocks noGrp="1"/>
          </p:cNvSpPr>
          <p:nvPr>
            <p:ph type="body" idx="2"/>
          </p:nvPr>
        </p:nvSpPr>
        <p:spPr>
          <a:xfrm>
            <a:off x="4677840" y="1152360"/>
            <a:ext cx="4157640" cy="3416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7" name="Google Shape;87;p40"/>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41"/>
          <p:cNvSpPr txBox="1">
            <a:spLocks noGrp="1"/>
          </p:cNvSpPr>
          <p:nvPr>
            <p:ph type="title"/>
          </p:nvPr>
        </p:nvSpPr>
        <p:spPr>
          <a:xfrm>
            <a:off x="311760" y="444960"/>
            <a:ext cx="8520120" cy="572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1"/>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91"/>
        <p:cNvGrpSpPr/>
        <p:nvPr/>
      </p:nvGrpSpPr>
      <p:grpSpPr>
        <a:xfrm>
          <a:off x="0" y="0"/>
          <a:ext cx="0" cy="0"/>
          <a:chOff x="0" y="0"/>
          <a:chExt cx="0" cy="0"/>
        </a:xfrm>
      </p:grpSpPr>
      <p:sp>
        <p:nvSpPr>
          <p:cNvPr id="92" name="Google Shape;92;p42"/>
          <p:cNvSpPr txBox="1">
            <a:spLocks noGrp="1"/>
          </p:cNvSpPr>
          <p:nvPr>
            <p:ph type="subTitle" idx="1"/>
          </p:nvPr>
        </p:nvSpPr>
        <p:spPr>
          <a:xfrm>
            <a:off x="311760" y="444960"/>
            <a:ext cx="8520120" cy="26546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2"/>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94"/>
        <p:cNvGrpSpPr/>
        <p:nvPr/>
      </p:nvGrpSpPr>
      <p:grpSpPr>
        <a:xfrm>
          <a:off x="0" y="0"/>
          <a:ext cx="0" cy="0"/>
          <a:chOff x="0" y="0"/>
          <a:chExt cx="0" cy="0"/>
        </a:xfrm>
      </p:grpSpPr>
      <p:sp>
        <p:nvSpPr>
          <p:cNvPr id="95" name="Google Shape;95;p43"/>
          <p:cNvSpPr txBox="1">
            <a:spLocks noGrp="1"/>
          </p:cNvSpPr>
          <p:nvPr>
            <p:ph type="title"/>
          </p:nvPr>
        </p:nvSpPr>
        <p:spPr>
          <a:xfrm>
            <a:off x="311760" y="444960"/>
            <a:ext cx="8520120" cy="572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3"/>
          <p:cNvSpPr txBox="1">
            <a:spLocks noGrp="1"/>
          </p:cNvSpPr>
          <p:nvPr>
            <p:ph type="body" idx="1"/>
          </p:nvPr>
        </p:nvSpPr>
        <p:spPr>
          <a:xfrm>
            <a:off x="311760" y="1152360"/>
            <a:ext cx="415764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7" name="Google Shape;97;p43"/>
          <p:cNvSpPr txBox="1">
            <a:spLocks noGrp="1"/>
          </p:cNvSpPr>
          <p:nvPr>
            <p:ph type="body" idx="2"/>
          </p:nvPr>
        </p:nvSpPr>
        <p:spPr>
          <a:xfrm>
            <a:off x="4677840" y="1152360"/>
            <a:ext cx="4157640" cy="3416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8" name="Google Shape;98;p43"/>
          <p:cNvSpPr txBox="1">
            <a:spLocks noGrp="1"/>
          </p:cNvSpPr>
          <p:nvPr>
            <p:ph type="body" idx="3"/>
          </p:nvPr>
        </p:nvSpPr>
        <p:spPr>
          <a:xfrm>
            <a:off x="311760" y="2936880"/>
            <a:ext cx="415764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9" name="Google Shape;99;p43"/>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
        <p:cNvGrpSpPr/>
        <p:nvPr/>
      </p:nvGrpSpPr>
      <p:grpSpPr>
        <a:xfrm>
          <a:off x="0" y="0"/>
          <a:ext cx="0" cy="0"/>
          <a:chOff x="0" y="0"/>
          <a:chExt cx="0" cy="0"/>
        </a:xfrm>
      </p:grpSpPr>
      <p:sp>
        <p:nvSpPr>
          <p:cNvPr id="14" name="Google Shape;14;p27"/>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00"/>
        <p:cNvGrpSpPr/>
        <p:nvPr/>
      </p:nvGrpSpPr>
      <p:grpSpPr>
        <a:xfrm>
          <a:off x="0" y="0"/>
          <a:ext cx="0" cy="0"/>
          <a:chOff x="0" y="0"/>
          <a:chExt cx="0" cy="0"/>
        </a:xfrm>
      </p:grpSpPr>
      <p:sp>
        <p:nvSpPr>
          <p:cNvPr id="101" name="Google Shape;101;p44"/>
          <p:cNvSpPr txBox="1">
            <a:spLocks noGrp="1"/>
          </p:cNvSpPr>
          <p:nvPr>
            <p:ph type="title"/>
          </p:nvPr>
        </p:nvSpPr>
        <p:spPr>
          <a:xfrm>
            <a:off x="311760" y="444960"/>
            <a:ext cx="8520120" cy="572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4"/>
          <p:cNvSpPr txBox="1">
            <a:spLocks noGrp="1"/>
          </p:cNvSpPr>
          <p:nvPr>
            <p:ph type="body" idx="1"/>
          </p:nvPr>
        </p:nvSpPr>
        <p:spPr>
          <a:xfrm>
            <a:off x="311760" y="1152360"/>
            <a:ext cx="4157640" cy="3416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3" name="Google Shape;103;p44"/>
          <p:cNvSpPr txBox="1">
            <a:spLocks noGrp="1"/>
          </p:cNvSpPr>
          <p:nvPr>
            <p:ph type="body" idx="2"/>
          </p:nvPr>
        </p:nvSpPr>
        <p:spPr>
          <a:xfrm>
            <a:off x="4677840" y="1152360"/>
            <a:ext cx="415764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4" name="Google Shape;104;p44"/>
          <p:cNvSpPr txBox="1">
            <a:spLocks noGrp="1"/>
          </p:cNvSpPr>
          <p:nvPr>
            <p:ph type="body" idx="3"/>
          </p:nvPr>
        </p:nvSpPr>
        <p:spPr>
          <a:xfrm>
            <a:off x="4677840" y="2936880"/>
            <a:ext cx="415764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5" name="Google Shape;105;p44"/>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06"/>
        <p:cNvGrpSpPr/>
        <p:nvPr/>
      </p:nvGrpSpPr>
      <p:grpSpPr>
        <a:xfrm>
          <a:off x="0" y="0"/>
          <a:ext cx="0" cy="0"/>
          <a:chOff x="0" y="0"/>
          <a:chExt cx="0" cy="0"/>
        </a:xfrm>
      </p:grpSpPr>
      <p:sp>
        <p:nvSpPr>
          <p:cNvPr id="107" name="Google Shape;107;p45"/>
          <p:cNvSpPr txBox="1">
            <a:spLocks noGrp="1"/>
          </p:cNvSpPr>
          <p:nvPr>
            <p:ph type="title"/>
          </p:nvPr>
        </p:nvSpPr>
        <p:spPr>
          <a:xfrm>
            <a:off x="311760" y="444960"/>
            <a:ext cx="8520120" cy="572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5"/>
          <p:cNvSpPr txBox="1">
            <a:spLocks noGrp="1"/>
          </p:cNvSpPr>
          <p:nvPr>
            <p:ph type="body" idx="1"/>
          </p:nvPr>
        </p:nvSpPr>
        <p:spPr>
          <a:xfrm>
            <a:off x="311760" y="1152360"/>
            <a:ext cx="415764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9" name="Google Shape;109;p45"/>
          <p:cNvSpPr txBox="1">
            <a:spLocks noGrp="1"/>
          </p:cNvSpPr>
          <p:nvPr>
            <p:ph type="body" idx="2"/>
          </p:nvPr>
        </p:nvSpPr>
        <p:spPr>
          <a:xfrm>
            <a:off x="4677840" y="1152360"/>
            <a:ext cx="415764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0" name="Google Shape;110;p45"/>
          <p:cNvSpPr txBox="1">
            <a:spLocks noGrp="1"/>
          </p:cNvSpPr>
          <p:nvPr>
            <p:ph type="body" idx="3"/>
          </p:nvPr>
        </p:nvSpPr>
        <p:spPr>
          <a:xfrm>
            <a:off x="311760" y="2936880"/>
            <a:ext cx="852012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1" name="Google Shape;111;p45"/>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12"/>
        <p:cNvGrpSpPr/>
        <p:nvPr/>
      </p:nvGrpSpPr>
      <p:grpSpPr>
        <a:xfrm>
          <a:off x="0" y="0"/>
          <a:ext cx="0" cy="0"/>
          <a:chOff x="0" y="0"/>
          <a:chExt cx="0" cy="0"/>
        </a:xfrm>
      </p:grpSpPr>
      <p:sp>
        <p:nvSpPr>
          <p:cNvPr id="113" name="Google Shape;113;p46"/>
          <p:cNvSpPr txBox="1">
            <a:spLocks noGrp="1"/>
          </p:cNvSpPr>
          <p:nvPr>
            <p:ph type="title"/>
          </p:nvPr>
        </p:nvSpPr>
        <p:spPr>
          <a:xfrm>
            <a:off x="311760" y="444960"/>
            <a:ext cx="8520120" cy="572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46"/>
          <p:cNvSpPr txBox="1">
            <a:spLocks noGrp="1"/>
          </p:cNvSpPr>
          <p:nvPr>
            <p:ph type="body" idx="1"/>
          </p:nvPr>
        </p:nvSpPr>
        <p:spPr>
          <a:xfrm>
            <a:off x="311760" y="1152360"/>
            <a:ext cx="852012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5" name="Google Shape;115;p46"/>
          <p:cNvSpPr txBox="1">
            <a:spLocks noGrp="1"/>
          </p:cNvSpPr>
          <p:nvPr>
            <p:ph type="body" idx="2"/>
          </p:nvPr>
        </p:nvSpPr>
        <p:spPr>
          <a:xfrm>
            <a:off x="311760" y="2936880"/>
            <a:ext cx="852012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6" name="Google Shape;116;p46"/>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17"/>
        <p:cNvGrpSpPr/>
        <p:nvPr/>
      </p:nvGrpSpPr>
      <p:grpSpPr>
        <a:xfrm>
          <a:off x="0" y="0"/>
          <a:ext cx="0" cy="0"/>
          <a:chOff x="0" y="0"/>
          <a:chExt cx="0" cy="0"/>
        </a:xfrm>
      </p:grpSpPr>
      <p:sp>
        <p:nvSpPr>
          <p:cNvPr id="118" name="Google Shape;118;p47"/>
          <p:cNvSpPr txBox="1">
            <a:spLocks noGrp="1"/>
          </p:cNvSpPr>
          <p:nvPr>
            <p:ph type="title"/>
          </p:nvPr>
        </p:nvSpPr>
        <p:spPr>
          <a:xfrm>
            <a:off x="311760" y="444960"/>
            <a:ext cx="8520120" cy="572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47"/>
          <p:cNvSpPr txBox="1">
            <a:spLocks noGrp="1"/>
          </p:cNvSpPr>
          <p:nvPr>
            <p:ph type="body" idx="1"/>
          </p:nvPr>
        </p:nvSpPr>
        <p:spPr>
          <a:xfrm>
            <a:off x="311760" y="1152360"/>
            <a:ext cx="415764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0" name="Google Shape;120;p47"/>
          <p:cNvSpPr txBox="1">
            <a:spLocks noGrp="1"/>
          </p:cNvSpPr>
          <p:nvPr>
            <p:ph type="body" idx="2"/>
          </p:nvPr>
        </p:nvSpPr>
        <p:spPr>
          <a:xfrm>
            <a:off x="4677840" y="1152360"/>
            <a:ext cx="415764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1" name="Google Shape;121;p47"/>
          <p:cNvSpPr txBox="1">
            <a:spLocks noGrp="1"/>
          </p:cNvSpPr>
          <p:nvPr>
            <p:ph type="body" idx="3"/>
          </p:nvPr>
        </p:nvSpPr>
        <p:spPr>
          <a:xfrm>
            <a:off x="311760" y="2936880"/>
            <a:ext cx="415764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2" name="Google Shape;122;p47"/>
          <p:cNvSpPr txBox="1">
            <a:spLocks noGrp="1"/>
          </p:cNvSpPr>
          <p:nvPr>
            <p:ph type="body" idx="4"/>
          </p:nvPr>
        </p:nvSpPr>
        <p:spPr>
          <a:xfrm>
            <a:off x="4677840" y="2936880"/>
            <a:ext cx="415764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3" name="Google Shape;123;p47"/>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24"/>
        <p:cNvGrpSpPr/>
        <p:nvPr/>
      </p:nvGrpSpPr>
      <p:grpSpPr>
        <a:xfrm>
          <a:off x="0" y="0"/>
          <a:ext cx="0" cy="0"/>
          <a:chOff x="0" y="0"/>
          <a:chExt cx="0" cy="0"/>
        </a:xfrm>
      </p:grpSpPr>
      <p:sp>
        <p:nvSpPr>
          <p:cNvPr id="125" name="Google Shape;125;p48"/>
          <p:cNvSpPr txBox="1">
            <a:spLocks noGrp="1"/>
          </p:cNvSpPr>
          <p:nvPr>
            <p:ph type="title"/>
          </p:nvPr>
        </p:nvSpPr>
        <p:spPr>
          <a:xfrm>
            <a:off x="311760" y="444960"/>
            <a:ext cx="8520120" cy="572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8"/>
          <p:cNvSpPr txBox="1">
            <a:spLocks noGrp="1"/>
          </p:cNvSpPr>
          <p:nvPr>
            <p:ph type="body" idx="1"/>
          </p:nvPr>
        </p:nvSpPr>
        <p:spPr>
          <a:xfrm>
            <a:off x="311760" y="1152360"/>
            <a:ext cx="274320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7" name="Google Shape;127;p48"/>
          <p:cNvSpPr txBox="1">
            <a:spLocks noGrp="1"/>
          </p:cNvSpPr>
          <p:nvPr>
            <p:ph type="body" idx="2"/>
          </p:nvPr>
        </p:nvSpPr>
        <p:spPr>
          <a:xfrm>
            <a:off x="3192480" y="1152360"/>
            <a:ext cx="274320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8" name="Google Shape;128;p48"/>
          <p:cNvSpPr txBox="1">
            <a:spLocks noGrp="1"/>
          </p:cNvSpPr>
          <p:nvPr>
            <p:ph type="body" idx="3"/>
          </p:nvPr>
        </p:nvSpPr>
        <p:spPr>
          <a:xfrm>
            <a:off x="6073200" y="1152360"/>
            <a:ext cx="274320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9" name="Google Shape;129;p48"/>
          <p:cNvSpPr txBox="1">
            <a:spLocks noGrp="1"/>
          </p:cNvSpPr>
          <p:nvPr>
            <p:ph type="body" idx="4"/>
          </p:nvPr>
        </p:nvSpPr>
        <p:spPr>
          <a:xfrm>
            <a:off x="311760" y="2936880"/>
            <a:ext cx="274320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0" name="Google Shape;130;p48"/>
          <p:cNvSpPr txBox="1">
            <a:spLocks noGrp="1"/>
          </p:cNvSpPr>
          <p:nvPr>
            <p:ph type="body" idx="5"/>
          </p:nvPr>
        </p:nvSpPr>
        <p:spPr>
          <a:xfrm>
            <a:off x="3192480" y="2936880"/>
            <a:ext cx="274320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1" name="Google Shape;131;p48"/>
          <p:cNvSpPr txBox="1">
            <a:spLocks noGrp="1"/>
          </p:cNvSpPr>
          <p:nvPr>
            <p:ph type="body" idx="6"/>
          </p:nvPr>
        </p:nvSpPr>
        <p:spPr>
          <a:xfrm>
            <a:off x="6073200" y="2936880"/>
            <a:ext cx="274320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2" name="Google Shape;132;p48"/>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Úvodní snímek" type="title">
  <p:cSld name="TITLE">
    <p:spTree>
      <p:nvGrpSpPr>
        <p:cNvPr id="1" name="Shape 142"/>
        <p:cNvGrpSpPr/>
        <p:nvPr/>
      </p:nvGrpSpPr>
      <p:grpSpPr>
        <a:xfrm>
          <a:off x="0" y="0"/>
          <a:ext cx="0" cy="0"/>
          <a:chOff x="0" y="0"/>
          <a:chExt cx="0" cy="0"/>
        </a:xfrm>
      </p:grpSpPr>
      <p:sp>
        <p:nvSpPr>
          <p:cNvPr id="143" name="Google Shape;143;p68"/>
          <p:cNvSpPr/>
          <p:nvPr/>
        </p:nvSpPr>
        <p:spPr>
          <a:xfrm>
            <a:off x="690626" y="1010210"/>
            <a:ext cx="7667244" cy="60512"/>
          </a:xfrm>
          <a:prstGeom prst="rect">
            <a:avLst/>
          </a:prstGeom>
          <a:blipFill rotWithShape="1">
            <a:blip r:embed="rId2">
              <a:alphaModFix amt="85000"/>
            </a:blip>
            <a:tile tx="0" ty="-762000" sx="92000" sy="89000" flip="xy" algn="ctr"/>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44" name="Google Shape;144;p68"/>
          <p:cNvSpPr/>
          <p:nvPr/>
        </p:nvSpPr>
        <p:spPr>
          <a:xfrm>
            <a:off x="690626" y="3224773"/>
            <a:ext cx="7667244" cy="60512"/>
          </a:xfrm>
          <a:prstGeom prst="rect">
            <a:avLst/>
          </a:prstGeom>
          <a:blipFill rotWithShape="1">
            <a:blip r:embed="rId2">
              <a:alphaModFix amt="85000"/>
            </a:blip>
            <a:tile tx="0" ty="-717550" sx="92000" sy="89000" flip="xy" algn="ctr"/>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45" name="Google Shape;145;p68"/>
          <p:cNvSpPr/>
          <p:nvPr/>
        </p:nvSpPr>
        <p:spPr>
          <a:xfrm>
            <a:off x="690626" y="1113584"/>
            <a:ext cx="7667244" cy="2057400"/>
          </a:xfrm>
          <a:prstGeom prst="rect">
            <a:avLst/>
          </a:prstGeom>
          <a:blipFill rotWithShape="1">
            <a:blip r:embed="rId2">
              <a:alphaModFix amt="85000"/>
            </a:blip>
            <a:tile tx="0" ty="-704850" sx="92000" sy="89000" flip="xy" algn="ctr"/>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grpSp>
        <p:nvGrpSpPr>
          <p:cNvPr id="146" name="Google Shape;146;p68"/>
          <p:cNvGrpSpPr/>
          <p:nvPr/>
        </p:nvGrpSpPr>
        <p:grpSpPr>
          <a:xfrm>
            <a:off x="7236911" y="3051692"/>
            <a:ext cx="810678" cy="810677"/>
            <a:chOff x="9685338" y="4460675"/>
            <a:chExt cx="1080904" cy="1080902"/>
          </a:xfrm>
        </p:grpSpPr>
        <p:sp>
          <p:nvSpPr>
            <p:cNvPr id="147" name="Google Shape;147;p68"/>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FFFFFF"/>
                </a:solidFill>
                <a:latin typeface="Rockwell"/>
                <a:ea typeface="Rockwell"/>
                <a:cs typeface="Rockwell"/>
                <a:sym typeface="Rockwell"/>
              </a:endParaRPr>
            </a:p>
          </p:txBody>
        </p:sp>
        <p:sp>
          <p:nvSpPr>
            <p:cNvPr id="148" name="Google Shape;148;p68"/>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grpSp>
      <p:sp>
        <p:nvSpPr>
          <p:cNvPr id="149" name="Google Shape;149;p68"/>
          <p:cNvSpPr txBox="1">
            <a:spLocks noGrp="1"/>
          </p:cNvSpPr>
          <p:nvPr>
            <p:ph type="ctrTitle"/>
          </p:nvPr>
        </p:nvSpPr>
        <p:spPr>
          <a:xfrm>
            <a:off x="788670" y="1074167"/>
            <a:ext cx="7475220" cy="227685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7200"/>
              <a:buFont typeface="Rockwell"/>
              <a:buNone/>
              <a:defRPr sz="7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68"/>
          <p:cNvSpPr txBox="1">
            <a:spLocks noGrp="1"/>
          </p:cNvSpPr>
          <p:nvPr>
            <p:ph type="subTitle" idx="1"/>
          </p:nvPr>
        </p:nvSpPr>
        <p:spPr>
          <a:xfrm>
            <a:off x="802386" y="3291840"/>
            <a:ext cx="5918454" cy="8023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900"/>
              </a:spcBef>
              <a:spcAft>
                <a:spcPts val="0"/>
              </a:spcAft>
              <a:buSzPts val="1403"/>
              <a:buNone/>
              <a:defRPr sz="1650">
                <a:solidFill>
                  <a:schemeClr val="dk1"/>
                </a:solidFill>
              </a:defRPr>
            </a:lvl1pPr>
            <a:lvl2pPr lvl="1" algn="ctr">
              <a:lnSpc>
                <a:spcPct val="90000"/>
              </a:lnSpc>
              <a:spcBef>
                <a:spcPts val="300"/>
              </a:spcBef>
              <a:spcAft>
                <a:spcPts val="0"/>
              </a:spcAft>
              <a:buSzPts val="1785"/>
              <a:buNone/>
              <a:defRPr sz="2100"/>
            </a:lvl2pPr>
            <a:lvl3pPr lvl="2" algn="ctr">
              <a:lnSpc>
                <a:spcPct val="90000"/>
              </a:lnSpc>
              <a:spcBef>
                <a:spcPts val="300"/>
              </a:spcBef>
              <a:spcAft>
                <a:spcPts val="0"/>
              </a:spcAft>
              <a:buSzPts val="1530"/>
              <a:buNone/>
              <a:defRPr sz="1800"/>
            </a:lvl3pPr>
            <a:lvl4pPr lvl="3" algn="ctr">
              <a:lnSpc>
                <a:spcPct val="90000"/>
              </a:lnSpc>
              <a:spcBef>
                <a:spcPts val="300"/>
              </a:spcBef>
              <a:spcAft>
                <a:spcPts val="0"/>
              </a:spcAft>
              <a:buSzPts val="1275"/>
              <a:buNone/>
              <a:defRPr sz="1500"/>
            </a:lvl4pPr>
            <a:lvl5pPr lvl="4" algn="ctr">
              <a:lnSpc>
                <a:spcPct val="90000"/>
              </a:lnSpc>
              <a:spcBef>
                <a:spcPts val="300"/>
              </a:spcBef>
              <a:spcAft>
                <a:spcPts val="0"/>
              </a:spcAft>
              <a:buSzPts val="1275"/>
              <a:buNone/>
              <a:defRPr sz="1500"/>
            </a:lvl5pPr>
            <a:lvl6pPr lvl="5" algn="ctr">
              <a:lnSpc>
                <a:spcPct val="90000"/>
              </a:lnSpc>
              <a:spcBef>
                <a:spcPts val="300"/>
              </a:spcBef>
              <a:spcAft>
                <a:spcPts val="0"/>
              </a:spcAft>
              <a:buSzPts val="1275"/>
              <a:buNone/>
              <a:defRPr sz="1500"/>
            </a:lvl6pPr>
            <a:lvl7pPr lvl="6" algn="ctr">
              <a:lnSpc>
                <a:spcPct val="90000"/>
              </a:lnSpc>
              <a:spcBef>
                <a:spcPts val="300"/>
              </a:spcBef>
              <a:spcAft>
                <a:spcPts val="0"/>
              </a:spcAft>
              <a:buSzPts val="1275"/>
              <a:buNone/>
              <a:defRPr sz="1500"/>
            </a:lvl7pPr>
            <a:lvl8pPr lvl="7" algn="ctr">
              <a:lnSpc>
                <a:spcPct val="90000"/>
              </a:lnSpc>
              <a:spcBef>
                <a:spcPts val="300"/>
              </a:spcBef>
              <a:spcAft>
                <a:spcPts val="0"/>
              </a:spcAft>
              <a:buSzPts val="1275"/>
              <a:buNone/>
              <a:defRPr sz="1500"/>
            </a:lvl8pPr>
            <a:lvl9pPr lvl="8" algn="ctr">
              <a:lnSpc>
                <a:spcPct val="90000"/>
              </a:lnSpc>
              <a:spcBef>
                <a:spcPts val="300"/>
              </a:spcBef>
              <a:spcAft>
                <a:spcPts val="150"/>
              </a:spcAft>
              <a:buSzPts val="1275"/>
              <a:buNone/>
              <a:defRPr sz="1500"/>
            </a:lvl9pPr>
          </a:lstStyle>
          <a:p>
            <a:endParaRPr/>
          </a:p>
        </p:txBody>
      </p:sp>
      <p:sp>
        <p:nvSpPr>
          <p:cNvPr id="151" name="Google Shape;151;p68"/>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68"/>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68"/>
          <p:cNvSpPr txBox="1">
            <a:spLocks noGrp="1"/>
          </p:cNvSpPr>
          <p:nvPr>
            <p:ph type="sldNum" idx="12"/>
          </p:nvPr>
        </p:nvSpPr>
        <p:spPr>
          <a:xfrm>
            <a:off x="7194550" y="3217001"/>
            <a:ext cx="895401" cy="480060"/>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None/>
              <a:defRPr sz="2100" b="1" i="0" u="none" strike="noStrike" cap="none">
                <a:solidFill>
                  <a:srgbClr val="FFFFFF"/>
                </a:solidFill>
                <a:latin typeface="Rockwell"/>
                <a:ea typeface="Rockwell"/>
                <a:cs typeface="Rockwell"/>
                <a:sym typeface="Rockwell"/>
              </a:defRPr>
            </a:lvl1pPr>
            <a:lvl2pPr marL="0" lvl="1" indent="0" algn="ctr">
              <a:lnSpc>
                <a:spcPct val="100000"/>
              </a:lnSpc>
              <a:spcBef>
                <a:spcPts val="0"/>
              </a:spcBef>
              <a:spcAft>
                <a:spcPts val="0"/>
              </a:spcAft>
              <a:buNone/>
              <a:defRPr sz="2100" b="1" i="0" u="none" strike="noStrike" cap="none">
                <a:solidFill>
                  <a:srgbClr val="FFFFFF"/>
                </a:solidFill>
                <a:latin typeface="Rockwell"/>
                <a:ea typeface="Rockwell"/>
                <a:cs typeface="Rockwell"/>
                <a:sym typeface="Rockwell"/>
              </a:defRPr>
            </a:lvl2pPr>
            <a:lvl3pPr marL="0" lvl="2" indent="0" algn="ctr">
              <a:lnSpc>
                <a:spcPct val="100000"/>
              </a:lnSpc>
              <a:spcBef>
                <a:spcPts val="0"/>
              </a:spcBef>
              <a:spcAft>
                <a:spcPts val="0"/>
              </a:spcAft>
              <a:buNone/>
              <a:defRPr sz="2100" b="1" i="0" u="none" strike="noStrike" cap="none">
                <a:solidFill>
                  <a:srgbClr val="FFFFFF"/>
                </a:solidFill>
                <a:latin typeface="Rockwell"/>
                <a:ea typeface="Rockwell"/>
                <a:cs typeface="Rockwell"/>
                <a:sym typeface="Rockwell"/>
              </a:defRPr>
            </a:lvl3pPr>
            <a:lvl4pPr marL="0" lvl="3" indent="0" algn="ctr">
              <a:lnSpc>
                <a:spcPct val="100000"/>
              </a:lnSpc>
              <a:spcBef>
                <a:spcPts val="0"/>
              </a:spcBef>
              <a:spcAft>
                <a:spcPts val="0"/>
              </a:spcAft>
              <a:buNone/>
              <a:defRPr sz="2100" b="1" i="0" u="none" strike="noStrike" cap="none">
                <a:solidFill>
                  <a:srgbClr val="FFFFFF"/>
                </a:solidFill>
                <a:latin typeface="Rockwell"/>
                <a:ea typeface="Rockwell"/>
                <a:cs typeface="Rockwell"/>
                <a:sym typeface="Rockwell"/>
              </a:defRPr>
            </a:lvl4pPr>
            <a:lvl5pPr marL="0" lvl="4" indent="0" algn="ctr">
              <a:lnSpc>
                <a:spcPct val="100000"/>
              </a:lnSpc>
              <a:spcBef>
                <a:spcPts val="0"/>
              </a:spcBef>
              <a:spcAft>
                <a:spcPts val="0"/>
              </a:spcAft>
              <a:buNone/>
              <a:defRPr sz="2100" b="1" i="0" u="none" strike="noStrike" cap="none">
                <a:solidFill>
                  <a:srgbClr val="FFFFFF"/>
                </a:solidFill>
                <a:latin typeface="Rockwell"/>
                <a:ea typeface="Rockwell"/>
                <a:cs typeface="Rockwell"/>
                <a:sym typeface="Rockwell"/>
              </a:defRPr>
            </a:lvl5pPr>
            <a:lvl6pPr marL="0" lvl="5" indent="0" algn="ctr">
              <a:lnSpc>
                <a:spcPct val="100000"/>
              </a:lnSpc>
              <a:spcBef>
                <a:spcPts val="0"/>
              </a:spcBef>
              <a:spcAft>
                <a:spcPts val="0"/>
              </a:spcAft>
              <a:buNone/>
              <a:defRPr sz="2100" b="1" i="0" u="none" strike="noStrike" cap="none">
                <a:solidFill>
                  <a:srgbClr val="FFFFFF"/>
                </a:solidFill>
                <a:latin typeface="Rockwell"/>
                <a:ea typeface="Rockwell"/>
                <a:cs typeface="Rockwell"/>
                <a:sym typeface="Rockwell"/>
              </a:defRPr>
            </a:lvl6pPr>
            <a:lvl7pPr marL="0" lvl="6" indent="0" algn="ctr">
              <a:lnSpc>
                <a:spcPct val="100000"/>
              </a:lnSpc>
              <a:spcBef>
                <a:spcPts val="0"/>
              </a:spcBef>
              <a:spcAft>
                <a:spcPts val="0"/>
              </a:spcAft>
              <a:buNone/>
              <a:defRPr sz="2100" b="1" i="0" u="none" strike="noStrike" cap="none">
                <a:solidFill>
                  <a:srgbClr val="FFFFFF"/>
                </a:solidFill>
                <a:latin typeface="Rockwell"/>
                <a:ea typeface="Rockwell"/>
                <a:cs typeface="Rockwell"/>
                <a:sym typeface="Rockwell"/>
              </a:defRPr>
            </a:lvl7pPr>
            <a:lvl8pPr marL="0" lvl="7" indent="0" algn="ctr">
              <a:lnSpc>
                <a:spcPct val="100000"/>
              </a:lnSpc>
              <a:spcBef>
                <a:spcPts val="0"/>
              </a:spcBef>
              <a:spcAft>
                <a:spcPts val="0"/>
              </a:spcAft>
              <a:buNone/>
              <a:defRPr sz="2100" b="1" i="0" u="none" strike="noStrike" cap="none">
                <a:solidFill>
                  <a:srgbClr val="FFFFFF"/>
                </a:solidFill>
                <a:latin typeface="Rockwell"/>
                <a:ea typeface="Rockwell"/>
                <a:cs typeface="Rockwell"/>
                <a:sym typeface="Rockwell"/>
              </a:defRPr>
            </a:lvl8pPr>
            <a:lvl9pPr marL="0" lvl="8" indent="0" algn="ctr">
              <a:lnSpc>
                <a:spcPct val="100000"/>
              </a:lnSpc>
              <a:spcBef>
                <a:spcPts val="0"/>
              </a:spcBef>
              <a:spcAft>
                <a:spcPts val="0"/>
              </a:spcAft>
              <a:buNone/>
              <a:defRPr sz="21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4"/>
        <p:cNvGrpSpPr/>
        <p:nvPr/>
      </p:nvGrpSpPr>
      <p:grpSpPr>
        <a:xfrm>
          <a:off x="0" y="0"/>
          <a:ext cx="0" cy="0"/>
          <a:chOff x="0" y="0"/>
          <a:chExt cx="0" cy="0"/>
        </a:xfrm>
      </p:grpSpPr>
      <p:sp>
        <p:nvSpPr>
          <p:cNvPr id="155" name="Google Shape;155;p69"/>
          <p:cNvSpPr txBox="1">
            <a:spLocks noGrp="1"/>
          </p:cNvSpPr>
          <p:nvPr>
            <p:ph type="title"/>
          </p:nvPr>
        </p:nvSpPr>
        <p:spPr>
          <a:xfrm>
            <a:off x="802386" y="363474"/>
            <a:ext cx="7543800" cy="12070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69"/>
          <p:cNvSpPr txBox="1">
            <a:spLocks noGrp="1"/>
          </p:cNvSpPr>
          <p:nvPr>
            <p:ph type="body" idx="1"/>
          </p:nvPr>
        </p:nvSpPr>
        <p:spPr>
          <a:xfrm>
            <a:off x="802386" y="1591056"/>
            <a:ext cx="7543800" cy="3038094"/>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900"/>
              </a:spcBef>
              <a:spcAft>
                <a:spcPts val="0"/>
              </a:spcAft>
              <a:buSzPts val="1530"/>
              <a:buChar char="▪"/>
              <a:defRPr/>
            </a:lvl1pPr>
            <a:lvl2pPr marL="914400" lvl="1" indent="-325755" algn="l">
              <a:lnSpc>
                <a:spcPct val="90000"/>
              </a:lnSpc>
              <a:spcBef>
                <a:spcPts val="300"/>
              </a:spcBef>
              <a:spcAft>
                <a:spcPts val="0"/>
              </a:spcAft>
              <a:buSzPts val="1530"/>
              <a:buChar char="▪"/>
              <a:defRPr/>
            </a:lvl2pPr>
            <a:lvl3pPr marL="1371600" lvl="2" indent="-325755" algn="l">
              <a:lnSpc>
                <a:spcPct val="90000"/>
              </a:lnSpc>
              <a:spcBef>
                <a:spcPts val="300"/>
              </a:spcBef>
              <a:spcAft>
                <a:spcPts val="0"/>
              </a:spcAft>
              <a:buSzPts val="1530"/>
              <a:buChar char="▪"/>
              <a:defRPr/>
            </a:lvl3pPr>
            <a:lvl4pPr marL="1828800" lvl="3" indent="-325755" algn="l">
              <a:lnSpc>
                <a:spcPct val="90000"/>
              </a:lnSpc>
              <a:spcBef>
                <a:spcPts val="300"/>
              </a:spcBef>
              <a:spcAft>
                <a:spcPts val="0"/>
              </a:spcAft>
              <a:buSzPts val="1530"/>
              <a:buChar char="▪"/>
              <a:defRPr/>
            </a:lvl4pPr>
            <a:lvl5pPr marL="2286000" lvl="4" indent="-325754" algn="l">
              <a:lnSpc>
                <a:spcPct val="90000"/>
              </a:lnSpc>
              <a:spcBef>
                <a:spcPts val="300"/>
              </a:spcBef>
              <a:spcAft>
                <a:spcPts val="0"/>
              </a:spcAft>
              <a:buSzPts val="1530"/>
              <a:buChar char="▪"/>
              <a:defRPr/>
            </a:lvl5pPr>
            <a:lvl6pPr marL="2743200" lvl="5" indent="-325754" algn="l">
              <a:lnSpc>
                <a:spcPct val="90000"/>
              </a:lnSpc>
              <a:spcBef>
                <a:spcPts val="300"/>
              </a:spcBef>
              <a:spcAft>
                <a:spcPts val="0"/>
              </a:spcAft>
              <a:buSzPts val="1530"/>
              <a:buChar char="▪"/>
              <a:defRPr/>
            </a:lvl6pPr>
            <a:lvl7pPr marL="3200400" lvl="6" indent="-325754" algn="l">
              <a:lnSpc>
                <a:spcPct val="90000"/>
              </a:lnSpc>
              <a:spcBef>
                <a:spcPts val="300"/>
              </a:spcBef>
              <a:spcAft>
                <a:spcPts val="0"/>
              </a:spcAft>
              <a:buSzPts val="1530"/>
              <a:buChar char="▪"/>
              <a:defRPr/>
            </a:lvl7pPr>
            <a:lvl8pPr marL="3657600" lvl="7" indent="-325754" algn="l">
              <a:lnSpc>
                <a:spcPct val="90000"/>
              </a:lnSpc>
              <a:spcBef>
                <a:spcPts val="300"/>
              </a:spcBef>
              <a:spcAft>
                <a:spcPts val="0"/>
              </a:spcAft>
              <a:buSzPts val="1530"/>
              <a:buChar char="▪"/>
              <a:defRPr/>
            </a:lvl8pPr>
            <a:lvl9pPr marL="4114800" lvl="8" indent="-325754" algn="l">
              <a:lnSpc>
                <a:spcPct val="90000"/>
              </a:lnSpc>
              <a:spcBef>
                <a:spcPts val="300"/>
              </a:spcBef>
              <a:spcAft>
                <a:spcPts val="150"/>
              </a:spcAft>
              <a:buSzPts val="1530"/>
              <a:buChar char="▪"/>
              <a:defRPr/>
            </a:lvl9pPr>
          </a:lstStyle>
          <a:p>
            <a:endParaRPr/>
          </a:p>
        </p:txBody>
      </p:sp>
      <p:sp>
        <p:nvSpPr>
          <p:cNvPr id="157" name="Google Shape;157;p69"/>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69"/>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69"/>
          <p:cNvSpPr txBox="1">
            <a:spLocks noGrp="1"/>
          </p:cNvSpPr>
          <p:nvPr>
            <p:ph type="sldNum" idx="12"/>
          </p:nvPr>
        </p:nvSpPr>
        <p:spPr>
          <a:xfrm>
            <a:off x="8483346" y="4704588"/>
            <a:ext cx="480060" cy="273844"/>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None/>
              <a:defRPr/>
            </a:lvl1pPr>
            <a:lvl2pPr marL="0" lvl="1" indent="0" algn="ctr">
              <a:lnSpc>
                <a:spcPct val="100000"/>
              </a:lnSpc>
              <a:spcBef>
                <a:spcPts val="0"/>
              </a:spcBef>
              <a:spcAft>
                <a:spcPts val="0"/>
              </a:spcAft>
              <a:buNone/>
              <a:defRPr/>
            </a:lvl2pPr>
            <a:lvl3pPr marL="0" lvl="2" indent="0" algn="ctr">
              <a:lnSpc>
                <a:spcPct val="100000"/>
              </a:lnSpc>
              <a:spcBef>
                <a:spcPts val="0"/>
              </a:spcBef>
              <a:spcAft>
                <a:spcPts val="0"/>
              </a:spcAft>
              <a:buNone/>
              <a:defRPr/>
            </a:lvl3pPr>
            <a:lvl4pPr marL="0" lvl="3" indent="0" algn="ctr">
              <a:lnSpc>
                <a:spcPct val="100000"/>
              </a:lnSpc>
              <a:spcBef>
                <a:spcPts val="0"/>
              </a:spcBef>
              <a:spcAft>
                <a:spcPts val="0"/>
              </a:spcAft>
              <a:buNone/>
              <a:defRPr/>
            </a:lvl4pPr>
            <a:lvl5pPr marL="0" lvl="4" indent="0" algn="ctr">
              <a:lnSpc>
                <a:spcPct val="100000"/>
              </a:lnSpc>
              <a:spcBef>
                <a:spcPts val="0"/>
              </a:spcBef>
              <a:spcAft>
                <a:spcPts val="0"/>
              </a:spcAft>
              <a:buNone/>
              <a:defRPr/>
            </a:lvl5pPr>
            <a:lvl6pPr marL="0" lvl="5" indent="0" algn="ctr">
              <a:lnSpc>
                <a:spcPct val="100000"/>
              </a:lnSpc>
              <a:spcBef>
                <a:spcPts val="0"/>
              </a:spcBef>
              <a:spcAft>
                <a:spcPts val="0"/>
              </a:spcAft>
              <a:buNone/>
              <a:defRPr/>
            </a:lvl6pPr>
            <a:lvl7pPr marL="0" lvl="6" indent="0" algn="ctr">
              <a:lnSpc>
                <a:spcPct val="100000"/>
              </a:lnSpc>
              <a:spcBef>
                <a:spcPts val="0"/>
              </a:spcBef>
              <a:spcAft>
                <a:spcPts val="0"/>
              </a:spcAft>
              <a:buNone/>
              <a:defRPr/>
            </a:lvl7pPr>
            <a:lvl8pPr marL="0" lvl="7" indent="0" algn="ctr">
              <a:lnSpc>
                <a:spcPct val="100000"/>
              </a:lnSpc>
              <a:spcBef>
                <a:spcPts val="0"/>
              </a:spcBef>
              <a:spcAft>
                <a:spcPts val="0"/>
              </a:spcAft>
              <a:buNone/>
              <a:defRPr/>
            </a:lvl8pPr>
            <a:lvl9pPr marL="0" lvl="8" indent="0" algn="ctr">
              <a:lnSpc>
                <a:spcPct val="100000"/>
              </a:lnSpc>
              <a:spcBef>
                <a:spcPts val="0"/>
              </a:spcBef>
              <a:spcAft>
                <a:spcPts val="0"/>
              </a:spcAft>
              <a:buNone/>
              <a:defRPr/>
            </a:lvl9pPr>
          </a:lstStyle>
          <a:p>
            <a:pPr marL="0" lvl="0" indent="0" algn="ct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Záhlaví oddílu" type="secHead">
  <p:cSld name="SECTION_HEADER">
    <p:spTree>
      <p:nvGrpSpPr>
        <p:cNvPr id="1" name="Shape 160"/>
        <p:cNvGrpSpPr/>
        <p:nvPr/>
      </p:nvGrpSpPr>
      <p:grpSpPr>
        <a:xfrm>
          <a:off x="0" y="0"/>
          <a:ext cx="0" cy="0"/>
          <a:chOff x="0" y="0"/>
          <a:chExt cx="0" cy="0"/>
        </a:xfrm>
      </p:grpSpPr>
      <p:sp>
        <p:nvSpPr>
          <p:cNvPr id="161" name="Google Shape;161;p72"/>
          <p:cNvSpPr/>
          <p:nvPr/>
        </p:nvSpPr>
        <p:spPr>
          <a:xfrm>
            <a:off x="0" y="3688492"/>
            <a:ext cx="9144000" cy="1455008"/>
          </a:xfrm>
          <a:prstGeom prst="rect">
            <a:avLst/>
          </a:prstGeom>
          <a:blipFill rotWithShape="1">
            <a:blip r:embed="rId2">
              <a:alphaModFix amt="85000"/>
            </a:blip>
            <a:tile tx="0" ty="-704850" sx="92000" sy="89000" flip="xy" algn="ctr"/>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62" name="Google Shape;162;p72"/>
          <p:cNvSpPr txBox="1">
            <a:spLocks noGrp="1"/>
          </p:cNvSpPr>
          <p:nvPr>
            <p:ph type="title"/>
          </p:nvPr>
        </p:nvSpPr>
        <p:spPr>
          <a:xfrm>
            <a:off x="1625346" y="918972"/>
            <a:ext cx="6960870" cy="264033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6000"/>
              <a:buFont typeface="Rockwell"/>
              <a:buNone/>
              <a:defRPr sz="6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72"/>
          <p:cNvSpPr txBox="1">
            <a:spLocks noGrp="1"/>
          </p:cNvSpPr>
          <p:nvPr>
            <p:ph type="body" idx="1"/>
          </p:nvPr>
        </p:nvSpPr>
        <p:spPr>
          <a:xfrm>
            <a:off x="1624331" y="3765042"/>
            <a:ext cx="6789420" cy="8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900"/>
              </a:spcBef>
              <a:spcAft>
                <a:spcPts val="0"/>
              </a:spcAft>
              <a:buSzPts val="1275"/>
              <a:buNone/>
              <a:defRPr sz="1500">
                <a:solidFill>
                  <a:schemeClr val="dk1"/>
                </a:solidFill>
              </a:defRPr>
            </a:lvl1pPr>
            <a:lvl2pPr marL="914400" lvl="1" indent="-228600" algn="l">
              <a:lnSpc>
                <a:spcPct val="90000"/>
              </a:lnSpc>
              <a:spcBef>
                <a:spcPts val="300"/>
              </a:spcBef>
              <a:spcAft>
                <a:spcPts val="0"/>
              </a:spcAft>
              <a:buSzPts val="1148"/>
              <a:buNone/>
              <a:defRPr sz="1350">
                <a:solidFill>
                  <a:srgbClr val="888888"/>
                </a:solidFill>
              </a:defRPr>
            </a:lvl2pPr>
            <a:lvl3pPr marL="1371600" lvl="2" indent="-228600" algn="l">
              <a:lnSpc>
                <a:spcPct val="90000"/>
              </a:lnSpc>
              <a:spcBef>
                <a:spcPts val="300"/>
              </a:spcBef>
              <a:spcAft>
                <a:spcPts val="0"/>
              </a:spcAft>
              <a:buSzPts val="1020"/>
              <a:buNone/>
              <a:defRPr sz="1200">
                <a:solidFill>
                  <a:srgbClr val="888888"/>
                </a:solidFill>
              </a:defRPr>
            </a:lvl3pPr>
            <a:lvl4pPr marL="1828800" lvl="3" indent="-228600" algn="l">
              <a:lnSpc>
                <a:spcPct val="90000"/>
              </a:lnSpc>
              <a:spcBef>
                <a:spcPts val="300"/>
              </a:spcBef>
              <a:spcAft>
                <a:spcPts val="0"/>
              </a:spcAft>
              <a:buSzPts val="893"/>
              <a:buNone/>
              <a:defRPr sz="1050">
                <a:solidFill>
                  <a:srgbClr val="888888"/>
                </a:solidFill>
              </a:defRPr>
            </a:lvl4pPr>
            <a:lvl5pPr marL="2286000" lvl="4" indent="-228600" algn="l">
              <a:lnSpc>
                <a:spcPct val="90000"/>
              </a:lnSpc>
              <a:spcBef>
                <a:spcPts val="300"/>
              </a:spcBef>
              <a:spcAft>
                <a:spcPts val="0"/>
              </a:spcAft>
              <a:buSzPts val="893"/>
              <a:buNone/>
              <a:defRPr sz="1050">
                <a:solidFill>
                  <a:srgbClr val="888888"/>
                </a:solidFill>
              </a:defRPr>
            </a:lvl5pPr>
            <a:lvl6pPr marL="2743200" lvl="5" indent="-228600" algn="l">
              <a:lnSpc>
                <a:spcPct val="90000"/>
              </a:lnSpc>
              <a:spcBef>
                <a:spcPts val="300"/>
              </a:spcBef>
              <a:spcAft>
                <a:spcPts val="0"/>
              </a:spcAft>
              <a:buSzPts val="893"/>
              <a:buNone/>
              <a:defRPr sz="1050">
                <a:solidFill>
                  <a:srgbClr val="888888"/>
                </a:solidFill>
              </a:defRPr>
            </a:lvl6pPr>
            <a:lvl7pPr marL="3200400" lvl="6" indent="-228600" algn="l">
              <a:lnSpc>
                <a:spcPct val="90000"/>
              </a:lnSpc>
              <a:spcBef>
                <a:spcPts val="300"/>
              </a:spcBef>
              <a:spcAft>
                <a:spcPts val="0"/>
              </a:spcAft>
              <a:buSzPts val="893"/>
              <a:buNone/>
              <a:defRPr sz="1050">
                <a:solidFill>
                  <a:srgbClr val="888888"/>
                </a:solidFill>
              </a:defRPr>
            </a:lvl7pPr>
            <a:lvl8pPr marL="3657600" lvl="7" indent="-228600" algn="l">
              <a:lnSpc>
                <a:spcPct val="90000"/>
              </a:lnSpc>
              <a:spcBef>
                <a:spcPts val="300"/>
              </a:spcBef>
              <a:spcAft>
                <a:spcPts val="0"/>
              </a:spcAft>
              <a:buSzPts val="893"/>
              <a:buNone/>
              <a:defRPr sz="1050">
                <a:solidFill>
                  <a:srgbClr val="888888"/>
                </a:solidFill>
              </a:defRPr>
            </a:lvl8pPr>
            <a:lvl9pPr marL="4114800" lvl="8" indent="-228600" algn="l">
              <a:lnSpc>
                <a:spcPct val="90000"/>
              </a:lnSpc>
              <a:spcBef>
                <a:spcPts val="300"/>
              </a:spcBef>
              <a:spcAft>
                <a:spcPts val="150"/>
              </a:spcAft>
              <a:buSzPts val="893"/>
              <a:buNone/>
              <a:defRPr sz="1050">
                <a:solidFill>
                  <a:srgbClr val="888888"/>
                </a:solidFill>
              </a:defRPr>
            </a:lvl9pPr>
          </a:lstStyle>
          <a:p>
            <a:endParaRPr/>
          </a:p>
        </p:txBody>
      </p:sp>
      <p:sp>
        <p:nvSpPr>
          <p:cNvPr id="164" name="Google Shape;164;p72"/>
          <p:cNvSpPr txBox="1">
            <a:spLocks noGrp="1"/>
          </p:cNvSpPr>
          <p:nvPr>
            <p:ph type="dt" idx="10"/>
          </p:nvPr>
        </p:nvSpPr>
        <p:spPr>
          <a:xfrm>
            <a:off x="6445251" y="4704588"/>
            <a:ext cx="1983232"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72"/>
          <p:cNvSpPr txBox="1">
            <a:spLocks noGrp="1"/>
          </p:cNvSpPr>
          <p:nvPr>
            <p:ph type="ftr" idx="11"/>
          </p:nvPr>
        </p:nvSpPr>
        <p:spPr>
          <a:xfrm>
            <a:off x="1637031" y="4704588"/>
            <a:ext cx="4745736"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6" name="Google Shape;166;p72"/>
          <p:cNvGrpSpPr/>
          <p:nvPr/>
        </p:nvGrpSpPr>
        <p:grpSpPr>
          <a:xfrm>
            <a:off x="673049" y="1744386"/>
            <a:ext cx="810678" cy="810677"/>
            <a:chOff x="9685338" y="4460675"/>
            <a:chExt cx="1080904" cy="1080902"/>
          </a:xfrm>
        </p:grpSpPr>
        <p:sp>
          <p:nvSpPr>
            <p:cNvPr id="167" name="Google Shape;167;p72"/>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FFFFFF"/>
                </a:solidFill>
                <a:latin typeface="Rockwell"/>
                <a:ea typeface="Rockwell"/>
                <a:cs typeface="Rockwell"/>
                <a:sym typeface="Rockwell"/>
              </a:endParaRPr>
            </a:p>
          </p:txBody>
        </p:sp>
        <p:sp>
          <p:nvSpPr>
            <p:cNvPr id="168" name="Google Shape;168;p72"/>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grpSp>
      <p:sp>
        <p:nvSpPr>
          <p:cNvPr id="169" name="Google Shape;169;p72"/>
          <p:cNvSpPr txBox="1">
            <a:spLocks noGrp="1"/>
          </p:cNvSpPr>
          <p:nvPr>
            <p:ph type="sldNum" idx="12"/>
          </p:nvPr>
        </p:nvSpPr>
        <p:spPr>
          <a:xfrm>
            <a:off x="632776" y="1879600"/>
            <a:ext cx="891224" cy="540249"/>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None/>
              <a:defRPr sz="2100" b="1" i="0" u="none" strike="noStrike" cap="none">
                <a:solidFill>
                  <a:srgbClr val="FFFFFF"/>
                </a:solidFill>
                <a:latin typeface="Rockwell"/>
                <a:ea typeface="Rockwell"/>
                <a:cs typeface="Rockwell"/>
                <a:sym typeface="Rockwell"/>
              </a:defRPr>
            </a:lvl1pPr>
            <a:lvl2pPr marL="0" lvl="1" indent="0" algn="ctr">
              <a:lnSpc>
                <a:spcPct val="100000"/>
              </a:lnSpc>
              <a:spcBef>
                <a:spcPts val="0"/>
              </a:spcBef>
              <a:spcAft>
                <a:spcPts val="0"/>
              </a:spcAft>
              <a:buNone/>
              <a:defRPr sz="2100" b="1" i="0" u="none" strike="noStrike" cap="none">
                <a:solidFill>
                  <a:srgbClr val="FFFFFF"/>
                </a:solidFill>
                <a:latin typeface="Rockwell"/>
                <a:ea typeface="Rockwell"/>
                <a:cs typeface="Rockwell"/>
                <a:sym typeface="Rockwell"/>
              </a:defRPr>
            </a:lvl2pPr>
            <a:lvl3pPr marL="0" lvl="2" indent="0" algn="ctr">
              <a:lnSpc>
                <a:spcPct val="100000"/>
              </a:lnSpc>
              <a:spcBef>
                <a:spcPts val="0"/>
              </a:spcBef>
              <a:spcAft>
                <a:spcPts val="0"/>
              </a:spcAft>
              <a:buNone/>
              <a:defRPr sz="2100" b="1" i="0" u="none" strike="noStrike" cap="none">
                <a:solidFill>
                  <a:srgbClr val="FFFFFF"/>
                </a:solidFill>
                <a:latin typeface="Rockwell"/>
                <a:ea typeface="Rockwell"/>
                <a:cs typeface="Rockwell"/>
                <a:sym typeface="Rockwell"/>
              </a:defRPr>
            </a:lvl3pPr>
            <a:lvl4pPr marL="0" lvl="3" indent="0" algn="ctr">
              <a:lnSpc>
                <a:spcPct val="100000"/>
              </a:lnSpc>
              <a:spcBef>
                <a:spcPts val="0"/>
              </a:spcBef>
              <a:spcAft>
                <a:spcPts val="0"/>
              </a:spcAft>
              <a:buNone/>
              <a:defRPr sz="2100" b="1" i="0" u="none" strike="noStrike" cap="none">
                <a:solidFill>
                  <a:srgbClr val="FFFFFF"/>
                </a:solidFill>
                <a:latin typeface="Rockwell"/>
                <a:ea typeface="Rockwell"/>
                <a:cs typeface="Rockwell"/>
                <a:sym typeface="Rockwell"/>
              </a:defRPr>
            </a:lvl4pPr>
            <a:lvl5pPr marL="0" lvl="4" indent="0" algn="ctr">
              <a:lnSpc>
                <a:spcPct val="100000"/>
              </a:lnSpc>
              <a:spcBef>
                <a:spcPts val="0"/>
              </a:spcBef>
              <a:spcAft>
                <a:spcPts val="0"/>
              </a:spcAft>
              <a:buNone/>
              <a:defRPr sz="2100" b="1" i="0" u="none" strike="noStrike" cap="none">
                <a:solidFill>
                  <a:srgbClr val="FFFFFF"/>
                </a:solidFill>
                <a:latin typeface="Rockwell"/>
                <a:ea typeface="Rockwell"/>
                <a:cs typeface="Rockwell"/>
                <a:sym typeface="Rockwell"/>
              </a:defRPr>
            </a:lvl5pPr>
            <a:lvl6pPr marL="0" lvl="5" indent="0" algn="ctr">
              <a:lnSpc>
                <a:spcPct val="100000"/>
              </a:lnSpc>
              <a:spcBef>
                <a:spcPts val="0"/>
              </a:spcBef>
              <a:spcAft>
                <a:spcPts val="0"/>
              </a:spcAft>
              <a:buNone/>
              <a:defRPr sz="2100" b="1" i="0" u="none" strike="noStrike" cap="none">
                <a:solidFill>
                  <a:srgbClr val="FFFFFF"/>
                </a:solidFill>
                <a:latin typeface="Rockwell"/>
                <a:ea typeface="Rockwell"/>
                <a:cs typeface="Rockwell"/>
                <a:sym typeface="Rockwell"/>
              </a:defRPr>
            </a:lvl6pPr>
            <a:lvl7pPr marL="0" lvl="6" indent="0" algn="ctr">
              <a:lnSpc>
                <a:spcPct val="100000"/>
              </a:lnSpc>
              <a:spcBef>
                <a:spcPts val="0"/>
              </a:spcBef>
              <a:spcAft>
                <a:spcPts val="0"/>
              </a:spcAft>
              <a:buNone/>
              <a:defRPr sz="2100" b="1" i="0" u="none" strike="noStrike" cap="none">
                <a:solidFill>
                  <a:srgbClr val="FFFFFF"/>
                </a:solidFill>
                <a:latin typeface="Rockwell"/>
                <a:ea typeface="Rockwell"/>
                <a:cs typeface="Rockwell"/>
                <a:sym typeface="Rockwell"/>
              </a:defRPr>
            </a:lvl7pPr>
            <a:lvl8pPr marL="0" lvl="7" indent="0" algn="ctr">
              <a:lnSpc>
                <a:spcPct val="100000"/>
              </a:lnSpc>
              <a:spcBef>
                <a:spcPts val="0"/>
              </a:spcBef>
              <a:spcAft>
                <a:spcPts val="0"/>
              </a:spcAft>
              <a:buNone/>
              <a:defRPr sz="2100" b="1" i="0" u="none" strike="noStrike" cap="none">
                <a:solidFill>
                  <a:srgbClr val="FFFFFF"/>
                </a:solidFill>
                <a:latin typeface="Rockwell"/>
                <a:ea typeface="Rockwell"/>
                <a:cs typeface="Rockwell"/>
                <a:sym typeface="Rockwell"/>
              </a:defRPr>
            </a:lvl8pPr>
            <a:lvl9pPr marL="0" lvl="8" indent="0" algn="ctr">
              <a:lnSpc>
                <a:spcPct val="100000"/>
              </a:lnSpc>
              <a:spcBef>
                <a:spcPts val="0"/>
              </a:spcBef>
              <a:spcAft>
                <a:spcPts val="0"/>
              </a:spcAft>
              <a:buNone/>
              <a:defRPr sz="21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170"/>
        <p:cNvGrpSpPr/>
        <p:nvPr/>
      </p:nvGrpSpPr>
      <p:grpSpPr>
        <a:xfrm>
          <a:off x="0" y="0"/>
          <a:ext cx="0" cy="0"/>
          <a:chOff x="0" y="0"/>
          <a:chExt cx="0" cy="0"/>
        </a:xfrm>
      </p:grpSpPr>
      <p:sp>
        <p:nvSpPr>
          <p:cNvPr id="171" name="Google Shape;171;p73"/>
          <p:cNvSpPr txBox="1">
            <a:spLocks noGrp="1"/>
          </p:cNvSpPr>
          <p:nvPr>
            <p:ph type="title"/>
          </p:nvPr>
        </p:nvSpPr>
        <p:spPr>
          <a:xfrm>
            <a:off x="802386" y="363474"/>
            <a:ext cx="7543800" cy="12070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73"/>
          <p:cNvSpPr txBox="1">
            <a:spLocks noGrp="1"/>
          </p:cNvSpPr>
          <p:nvPr>
            <p:ph type="body" idx="1"/>
          </p:nvPr>
        </p:nvSpPr>
        <p:spPr>
          <a:xfrm>
            <a:off x="802386" y="1645920"/>
            <a:ext cx="3566160" cy="2983230"/>
          </a:xfrm>
          <a:prstGeom prst="rect">
            <a:avLst/>
          </a:prstGeom>
          <a:noFill/>
          <a:ln>
            <a:noFill/>
          </a:ln>
        </p:spPr>
        <p:txBody>
          <a:bodyPr spcFirstLastPara="1" wrap="square" lIns="91425" tIns="45700" rIns="91425" bIns="45700" anchor="t" anchorCtr="0">
            <a:normAutofit/>
          </a:bodyPr>
          <a:lstStyle>
            <a:lvl1pPr marL="457200" lvl="0" indent="-309562" algn="l">
              <a:lnSpc>
                <a:spcPct val="90000"/>
              </a:lnSpc>
              <a:spcBef>
                <a:spcPts val="900"/>
              </a:spcBef>
              <a:spcAft>
                <a:spcPts val="0"/>
              </a:spcAft>
              <a:buSzPts val="1275"/>
              <a:buChar char="▪"/>
              <a:defRPr sz="1500"/>
            </a:lvl1pPr>
            <a:lvl2pPr marL="914400" lvl="1" indent="-301466" algn="l">
              <a:lnSpc>
                <a:spcPct val="90000"/>
              </a:lnSpc>
              <a:spcBef>
                <a:spcPts val="300"/>
              </a:spcBef>
              <a:spcAft>
                <a:spcPts val="0"/>
              </a:spcAft>
              <a:buSzPts val="1148"/>
              <a:buChar char="▪"/>
              <a:defRPr sz="1350"/>
            </a:lvl2pPr>
            <a:lvl3pPr marL="1371600" lvl="2" indent="-293369" algn="l">
              <a:lnSpc>
                <a:spcPct val="90000"/>
              </a:lnSpc>
              <a:spcBef>
                <a:spcPts val="300"/>
              </a:spcBef>
              <a:spcAft>
                <a:spcPts val="0"/>
              </a:spcAft>
              <a:buSzPts val="1020"/>
              <a:buChar char="▪"/>
              <a:defRPr sz="1200"/>
            </a:lvl3pPr>
            <a:lvl4pPr marL="1828800" lvl="3" indent="-293369" algn="l">
              <a:lnSpc>
                <a:spcPct val="90000"/>
              </a:lnSpc>
              <a:spcBef>
                <a:spcPts val="300"/>
              </a:spcBef>
              <a:spcAft>
                <a:spcPts val="0"/>
              </a:spcAft>
              <a:buSzPts val="1020"/>
              <a:buChar char="▪"/>
              <a:defRPr sz="1200"/>
            </a:lvl4pPr>
            <a:lvl5pPr marL="2286000" lvl="4" indent="-293370" algn="l">
              <a:lnSpc>
                <a:spcPct val="90000"/>
              </a:lnSpc>
              <a:spcBef>
                <a:spcPts val="300"/>
              </a:spcBef>
              <a:spcAft>
                <a:spcPts val="0"/>
              </a:spcAft>
              <a:buSzPts val="1020"/>
              <a:buChar char="▪"/>
              <a:defRPr sz="1200"/>
            </a:lvl5pPr>
            <a:lvl6pPr marL="2743200" lvl="5" indent="-301466" algn="l">
              <a:lnSpc>
                <a:spcPct val="90000"/>
              </a:lnSpc>
              <a:spcBef>
                <a:spcPts val="300"/>
              </a:spcBef>
              <a:spcAft>
                <a:spcPts val="0"/>
              </a:spcAft>
              <a:buSzPts val="1148"/>
              <a:buChar char="▪"/>
              <a:defRPr sz="1350"/>
            </a:lvl6pPr>
            <a:lvl7pPr marL="3200400" lvl="6" indent="-301466" algn="l">
              <a:lnSpc>
                <a:spcPct val="90000"/>
              </a:lnSpc>
              <a:spcBef>
                <a:spcPts val="300"/>
              </a:spcBef>
              <a:spcAft>
                <a:spcPts val="0"/>
              </a:spcAft>
              <a:buSzPts val="1148"/>
              <a:buChar char="▪"/>
              <a:defRPr sz="1350"/>
            </a:lvl7pPr>
            <a:lvl8pPr marL="3657600" lvl="7" indent="-301466" algn="l">
              <a:lnSpc>
                <a:spcPct val="90000"/>
              </a:lnSpc>
              <a:spcBef>
                <a:spcPts val="300"/>
              </a:spcBef>
              <a:spcAft>
                <a:spcPts val="0"/>
              </a:spcAft>
              <a:buSzPts val="1148"/>
              <a:buChar char="▪"/>
              <a:defRPr sz="1350"/>
            </a:lvl8pPr>
            <a:lvl9pPr marL="4114800" lvl="8" indent="-301466" algn="l">
              <a:lnSpc>
                <a:spcPct val="90000"/>
              </a:lnSpc>
              <a:spcBef>
                <a:spcPts val="300"/>
              </a:spcBef>
              <a:spcAft>
                <a:spcPts val="150"/>
              </a:spcAft>
              <a:buSzPts val="1148"/>
              <a:buChar char="▪"/>
              <a:defRPr sz="1350"/>
            </a:lvl9pPr>
          </a:lstStyle>
          <a:p>
            <a:endParaRPr/>
          </a:p>
        </p:txBody>
      </p:sp>
      <p:sp>
        <p:nvSpPr>
          <p:cNvPr id="173" name="Google Shape;173;p73"/>
          <p:cNvSpPr txBox="1">
            <a:spLocks noGrp="1"/>
          </p:cNvSpPr>
          <p:nvPr>
            <p:ph type="body" idx="2"/>
          </p:nvPr>
        </p:nvSpPr>
        <p:spPr>
          <a:xfrm>
            <a:off x="4773168" y="1645920"/>
            <a:ext cx="3566160" cy="2983230"/>
          </a:xfrm>
          <a:prstGeom prst="rect">
            <a:avLst/>
          </a:prstGeom>
          <a:noFill/>
          <a:ln>
            <a:noFill/>
          </a:ln>
        </p:spPr>
        <p:txBody>
          <a:bodyPr spcFirstLastPara="1" wrap="square" lIns="91425" tIns="45700" rIns="91425" bIns="45700" anchor="t" anchorCtr="0">
            <a:normAutofit/>
          </a:bodyPr>
          <a:lstStyle>
            <a:lvl1pPr marL="457200" lvl="0" indent="-309562" algn="l">
              <a:lnSpc>
                <a:spcPct val="90000"/>
              </a:lnSpc>
              <a:spcBef>
                <a:spcPts val="900"/>
              </a:spcBef>
              <a:spcAft>
                <a:spcPts val="0"/>
              </a:spcAft>
              <a:buSzPts val="1275"/>
              <a:buChar char="▪"/>
              <a:defRPr sz="1500"/>
            </a:lvl1pPr>
            <a:lvl2pPr marL="914400" lvl="1" indent="-301466" algn="l">
              <a:lnSpc>
                <a:spcPct val="90000"/>
              </a:lnSpc>
              <a:spcBef>
                <a:spcPts val="300"/>
              </a:spcBef>
              <a:spcAft>
                <a:spcPts val="0"/>
              </a:spcAft>
              <a:buSzPts val="1148"/>
              <a:buChar char="▪"/>
              <a:defRPr sz="1350"/>
            </a:lvl2pPr>
            <a:lvl3pPr marL="1371600" lvl="2" indent="-293369" algn="l">
              <a:lnSpc>
                <a:spcPct val="90000"/>
              </a:lnSpc>
              <a:spcBef>
                <a:spcPts val="300"/>
              </a:spcBef>
              <a:spcAft>
                <a:spcPts val="0"/>
              </a:spcAft>
              <a:buSzPts val="1020"/>
              <a:buChar char="▪"/>
              <a:defRPr sz="1200"/>
            </a:lvl3pPr>
            <a:lvl4pPr marL="1828800" lvl="3" indent="-293369" algn="l">
              <a:lnSpc>
                <a:spcPct val="90000"/>
              </a:lnSpc>
              <a:spcBef>
                <a:spcPts val="300"/>
              </a:spcBef>
              <a:spcAft>
                <a:spcPts val="0"/>
              </a:spcAft>
              <a:buSzPts val="1020"/>
              <a:buChar char="▪"/>
              <a:defRPr sz="1200"/>
            </a:lvl4pPr>
            <a:lvl5pPr marL="2286000" lvl="4" indent="-293370" algn="l">
              <a:lnSpc>
                <a:spcPct val="90000"/>
              </a:lnSpc>
              <a:spcBef>
                <a:spcPts val="300"/>
              </a:spcBef>
              <a:spcAft>
                <a:spcPts val="0"/>
              </a:spcAft>
              <a:buSzPts val="1020"/>
              <a:buChar char="▪"/>
              <a:defRPr sz="1200"/>
            </a:lvl5pPr>
            <a:lvl6pPr marL="2743200" lvl="5" indent="-301466" algn="l">
              <a:lnSpc>
                <a:spcPct val="90000"/>
              </a:lnSpc>
              <a:spcBef>
                <a:spcPts val="300"/>
              </a:spcBef>
              <a:spcAft>
                <a:spcPts val="0"/>
              </a:spcAft>
              <a:buSzPts val="1148"/>
              <a:buChar char="▪"/>
              <a:defRPr sz="1350"/>
            </a:lvl6pPr>
            <a:lvl7pPr marL="3200400" lvl="6" indent="-301466" algn="l">
              <a:lnSpc>
                <a:spcPct val="90000"/>
              </a:lnSpc>
              <a:spcBef>
                <a:spcPts val="300"/>
              </a:spcBef>
              <a:spcAft>
                <a:spcPts val="0"/>
              </a:spcAft>
              <a:buSzPts val="1148"/>
              <a:buChar char="▪"/>
              <a:defRPr sz="1350"/>
            </a:lvl7pPr>
            <a:lvl8pPr marL="3657600" lvl="7" indent="-301466" algn="l">
              <a:lnSpc>
                <a:spcPct val="90000"/>
              </a:lnSpc>
              <a:spcBef>
                <a:spcPts val="300"/>
              </a:spcBef>
              <a:spcAft>
                <a:spcPts val="0"/>
              </a:spcAft>
              <a:buSzPts val="1148"/>
              <a:buChar char="▪"/>
              <a:defRPr sz="1350"/>
            </a:lvl8pPr>
            <a:lvl9pPr marL="4114800" lvl="8" indent="-301466" algn="l">
              <a:lnSpc>
                <a:spcPct val="90000"/>
              </a:lnSpc>
              <a:spcBef>
                <a:spcPts val="300"/>
              </a:spcBef>
              <a:spcAft>
                <a:spcPts val="150"/>
              </a:spcAft>
              <a:buSzPts val="1148"/>
              <a:buChar char="▪"/>
              <a:defRPr sz="1350"/>
            </a:lvl9pPr>
          </a:lstStyle>
          <a:p>
            <a:endParaRPr/>
          </a:p>
        </p:txBody>
      </p:sp>
      <p:sp>
        <p:nvSpPr>
          <p:cNvPr id="174" name="Google Shape;174;p73"/>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73"/>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73"/>
          <p:cNvSpPr txBox="1">
            <a:spLocks noGrp="1"/>
          </p:cNvSpPr>
          <p:nvPr>
            <p:ph type="sldNum" idx="12"/>
          </p:nvPr>
        </p:nvSpPr>
        <p:spPr>
          <a:xfrm>
            <a:off x="8483346" y="4704588"/>
            <a:ext cx="480060" cy="273844"/>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None/>
              <a:defRPr/>
            </a:lvl1pPr>
            <a:lvl2pPr marL="0" lvl="1" indent="0" algn="ctr">
              <a:lnSpc>
                <a:spcPct val="100000"/>
              </a:lnSpc>
              <a:spcBef>
                <a:spcPts val="0"/>
              </a:spcBef>
              <a:spcAft>
                <a:spcPts val="0"/>
              </a:spcAft>
              <a:buNone/>
              <a:defRPr/>
            </a:lvl2pPr>
            <a:lvl3pPr marL="0" lvl="2" indent="0" algn="ctr">
              <a:lnSpc>
                <a:spcPct val="100000"/>
              </a:lnSpc>
              <a:spcBef>
                <a:spcPts val="0"/>
              </a:spcBef>
              <a:spcAft>
                <a:spcPts val="0"/>
              </a:spcAft>
              <a:buNone/>
              <a:defRPr/>
            </a:lvl3pPr>
            <a:lvl4pPr marL="0" lvl="3" indent="0" algn="ctr">
              <a:lnSpc>
                <a:spcPct val="100000"/>
              </a:lnSpc>
              <a:spcBef>
                <a:spcPts val="0"/>
              </a:spcBef>
              <a:spcAft>
                <a:spcPts val="0"/>
              </a:spcAft>
              <a:buNone/>
              <a:defRPr/>
            </a:lvl4pPr>
            <a:lvl5pPr marL="0" lvl="4" indent="0" algn="ctr">
              <a:lnSpc>
                <a:spcPct val="100000"/>
              </a:lnSpc>
              <a:spcBef>
                <a:spcPts val="0"/>
              </a:spcBef>
              <a:spcAft>
                <a:spcPts val="0"/>
              </a:spcAft>
              <a:buNone/>
              <a:defRPr/>
            </a:lvl5pPr>
            <a:lvl6pPr marL="0" lvl="5" indent="0" algn="ctr">
              <a:lnSpc>
                <a:spcPct val="100000"/>
              </a:lnSpc>
              <a:spcBef>
                <a:spcPts val="0"/>
              </a:spcBef>
              <a:spcAft>
                <a:spcPts val="0"/>
              </a:spcAft>
              <a:buNone/>
              <a:defRPr/>
            </a:lvl6pPr>
            <a:lvl7pPr marL="0" lvl="6" indent="0" algn="ctr">
              <a:lnSpc>
                <a:spcPct val="100000"/>
              </a:lnSpc>
              <a:spcBef>
                <a:spcPts val="0"/>
              </a:spcBef>
              <a:spcAft>
                <a:spcPts val="0"/>
              </a:spcAft>
              <a:buNone/>
              <a:defRPr/>
            </a:lvl7pPr>
            <a:lvl8pPr marL="0" lvl="7" indent="0" algn="ctr">
              <a:lnSpc>
                <a:spcPct val="100000"/>
              </a:lnSpc>
              <a:spcBef>
                <a:spcPts val="0"/>
              </a:spcBef>
              <a:spcAft>
                <a:spcPts val="0"/>
              </a:spcAft>
              <a:buNone/>
              <a:defRPr/>
            </a:lvl8pPr>
            <a:lvl9pPr marL="0" lvl="8" indent="0" algn="ctr">
              <a:lnSpc>
                <a:spcPct val="100000"/>
              </a:lnSpc>
              <a:spcBef>
                <a:spcPts val="0"/>
              </a:spcBef>
              <a:spcAft>
                <a:spcPts val="0"/>
              </a:spcAft>
              <a:buNone/>
              <a:defRPr/>
            </a:lvl9pPr>
          </a:lstStyle>
          <a:p>
            <a:pPr marL="0" lvl="0" indent="0" algn="ct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orovnání">
  <p:cSld name="Porovnání">
    <p:spTree>
      <p:nvGrpSpPr>
        <p:cNvPr id="1" name="Shape 177"/>
        <p:cNvGrpSpPr/>
        <p:nvPr/>
      </p:nvGrpSpPr>
      <p:grpSpPr>
        <a:xfrm>
          <a:off x="0" y="0"/>
          <a:ext cx="0" cy="0"/>
          <a:chOff x="0" y="0"/>
          <a:chExt cx="0" cy="0"/>
        </a:xfrm>
      </p:grpSpPr>
      <p:sp>
        <p:nvSpPr>
          <p:cNvPr id="178" name="Google Shape;178;p74"/>
          <p:cNvSpPr txBox="1">
            <a:spLocks noGrp="1"/>
          </p:cNvSpPr>
          <p:nvPr>
            <p:ph type="body" idx="1"/>
          </p:nvPr>
        </p:nvSpPr>
        <p:spPr>
          <a:xfrm>
            <a:off x="800100" y="1536192"/>
            <a:ext cx="3566160" cy="48006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00"/>
              </a:spcBef>
              <a:spcAft>
                <a:spcPts val="0"/>
              </a:spcAft>
              <a:buSzPts val="1275"/>
              <a:buNone/>
              <a:defRPr sz="1500" b="1">
                <a:solidFill>
                  <a:srgbClr val="9E3611"/>
                </a:solidFill>
              </a:defRPr>
            </a:lvl1pPr>
            <a:lvl2pPr marL="914400" lvl="1" indent="-228600" algn="l">
              <a:lnSpc>
                <a:spcPct val="90000"/>
              </a:lnSpc>
              <a:spcBef>
                <a:spcPts val="300"/>
              </a:spcBef>
              <a:spcAft>
                <a:spcPts val="0"/>
              </a:spcAft>
              <a:buSzPts val="1275"/>
              <a:buNone/>
              <a:defRPr sz="1500" b="1"/>
            </a:lvl2pPr>
            <a:lvl3pPr marL="1371600" lvl="2" indent="-228600" algn="l">
              <a:lnSpc>
                <a:spcPct val="90000"/>
              </a:lnSpc>
              <a:spcBef>
                <a:spcPts val="300"/>
              </a:spcBef>
              <a:spcAft>
                <a:spcPts val="0"/>
              </a:spcAft>
              <a:buSzPts val="1148"/>
              <a:buNone/>
              <a:defRPr sz="1350" b="1"/>
            </a:lvl3pPr>
            <a:lvl4pPr marL="1828800" lvl="3" indent="-228600" algn="l">
              <a:lnSpc>
                <a:spcPct val="90000"/>
              </a:lnSpc>
              <a:spcBef>
                <a:spcPts val="300"/>
              </a:spcBef>
              <a:spcAft>
                <a:spcPts val="0"/>
              </a:spcAft>
              <a:buSzPts val="1020"/>
              <a:buNone/>
              <a:defRPr sz="1200" b="1"/>
            </a:lvl4pPr>
            <a:lvl5pPr marL="2286000" lvl="4" indent="-228600" algn="l">
              <a:lnSpc>
                <a:spcPct val="90000"/>
              </a:lnSpc>
              <a:spcBef>
                <a:spcPts val="300"/>
              </a:spcBef>
              <a:spcAft>
                <a:spcPts val="0"/>
              </a:spcAft>
              <a:buSzPts val="1020"/>
              <a:buNone/>
              <a:defRPr sz="1200" b="1"/>
            </a:lvl5pPr>
            <a:lvl6pPr marL="2743200" lvl="5" indent="-228600" algn="l">
              <a:lnSpc>
                <a:spcPct val="90000"/>
              </a:lnSpc>
              <a:spcBef>
                <a:spcPts val="300"/>
              </a:spcBef>
              <a:spcAft>
                <a:spcPts val="0"/>
              </a:spcAft>
              <a:buSzPts val="1020"/>
              <a:buNone/>
              <a:defRPr sz="1200" b="1"/>
            </a:lvl6pPr>
            <a:lvl7pPr marL="3200400" lvl="6" indent="-228600" algn="l">
              <a:lnSpc>
                <a:spcPct val="90000"/>
              </a:lnSpc>
              <a:spcBef>
                <a:spcPts val="300"/>
              </a:spcBef>
              <a:spcAft>
                <a:spcPts val="0"/>
              </a:spcAft>
              <a:buSzPts val="1020"/>
              <a:buNone/>
              <a:defRPr sz="1200" b="1"/>
            </a:lvl7pPr>
            <a:lvl8pPr marL="3657600" lvl="7" indent="-228600" algn="l">
              <a:lnSpc>
                <a:spcPct val="90000"/>
              </a:lnSpc>
              <a:spcBef>
                <a:spcPts val="300"/>
              </a:spcBef>
              <a:spcAft>
                <a:spcPts val="0"/>
              </a:spcAft>
              <a:buSzPts val="1020"/>
              <a:buNone/>
              <a:defRPr sz="1200" b="1"/>
            </a:lvl8pPr>
            <a:lvl9pPr marL="4114800" lvl="8" indent="-228600" algn="l">
              <a:lnSpc>
                <a:spcPct val="90000"/>
              </a:lnSpc>
              <a:spcBef>
                <a:spcPts val="300"/>
              </a:spcBef>
              <a:spcAft>
                <a:spcPts val="150"/>
              </a:spcAft>
              <a:buSzPts val="1020"/>
              <a:buNone/>
              <a:defRPr sz="1200" b="1"/>
            </a:lvl9pPr>
          </a:lstStyle>
          <a:p>
            <a:endParaRPr/>
          </a:p>
        </p:txBody>
      </p:sp>
      <p:sp>
        <p:nvSpPr>
          <p:cNvPr id="179" name="Google Shape;179;p74"/>
          <p:cNvSpPr txBox="1">
            <a:spLocks noGrp="1"/>
          </p:cNvSpPr>
          <p:nvPr>
            <p:ph type="body" idx="2"/>
          </p:nvPr>
        </p:nvSpPr>
        <p:spPr>
          <a:xfrm>
            <a:off x="802386" y="2057400"/>
            <a:ext cx="3566160" cy="2468880"/>
          </a:xfrm>
          <a:prstGeom prst="rect">
            <a:avLst/>
          </a:prstGeom>
          <a:noFill/>
          <a:ln>
            <a:noFill/>
          </a:ln>
        </p:spPr>
        <p:txBody>
          <a:bodyPr spcFirstLastPara="1" wrap="square" lIns="91425" tIns="45700" rIns="91425" bIns="45700" anchor="t" anchorCtr="0">
            <a:normAutofit/>
          </a:bodyPr>
          <a:lstStyle>
            <a:lvl1pPr marL="457200" lvl="0" indent="-309562" algn="l">
              <a:lnSpc>
                <a:spcPct val="90000"/>
              </a:lnSpc>
              <a:spcBef>
                <a:spcPts val="900"/>
              </a:spcBef>
              <a:spcAft>
                <a:spcPts val="0"/>
              </a:spcAft>
              <a:buSzPts val="1275"/>
              <a:buChar char="▪"/>
              <a:defRPr sz="1500"/>
            </a:lvl1pPr>
            <a:lvl2pPr marL="914400" lvl="1" indent="-301466" algn="l">
              <a:lnSpc>
                <a:spcPct val="90000"/>
              </a:lnSpc>
              <a:spcBef>
                <a:spcPts val="300"/>
              </a:spcBef>
              <a:spcAft>
                <a:spcPts val="0"/>
              </a:spcAft>
              <a:buSzPts val="1148"/>
              <a:buChar char="▪"/>
              <a:defRPr sz="1350"/>
            </a:lvl2pPr>
            <a:lvl3pPr marL="1371600" lvl="2" indent="-293369" algn="l">
              <a:lnSpc>
                <a:spcPct val="90000"/>
              </a:lnSpc>
              <a:spcBef>
                <a:spcPts val="300"/>
              </a:spcBef>
              <a:spcAft>
                <a:spcPts val="0"/>
              </a:spcAft>
              <a:buSzPts val="1020"/>
              <a:buChar char="▪"/>
              <a:defRPr sz="1200"/>
            </a:lvl3pPr>
            <a:lvl4pPr marL="1828800" lvl="3" indent="-293369" algn="l">
              <a:lnSpc>
                <a:spcPct val="90000"/>
              </a:lnSpc>
              <a:spcBef>
                <a:spcPts val="300"/>
              </a:spcBef>
              <a:spcAft>
                <a:spcPts val="0"/>
              </a:spcAft>
              <a:buSzPts val="1020"/>
              <a:buChar char="▪"/>
              <a:defRPr sz="1200"/>
            </a:lvl4pPr>
            <a:lvl5pPr marL="2286000" lvl="4" indent="-293370" algn="l">
              <a:lnSpc>
                <a:spcPct val="90000"/>
              </a:lnSpc>
              <a:spcBef>
                <a:spcPts val="300"/>
              </a:spcBef>
              <a:spcAft>
                <a:spcPts val="0"/>
              </a:spcAft>
              <a:buSzPts val="1020"/>
              <a:buChar char="▪"/>
              <a:defRPr sz="1200"/>
            </a:lvl5pPr>
            <a:lvl6pPr marL="2743200" lvl="5" indent="-293370" algn="l">
              <a:lnSpc>
                <a:spcPct val="90000"/>
              </a:lnSpc>
              <a:spcBef>
                <a:spcPts val="300"/>
              </a:spcBef>
              <a:spcAft>
                <a:spcPts val="0"/>
              </a:spcAft>
              <a:buSzPts val="1020"/>
              <a:buChar char="▪"/>
              <a:defRPr sz="1200"/>
            </a:lvl6pPr>
            <a:lvl7pPr marL="3200400" lvl="6" indent="-293370" algn="l">
              <a:lnSpc>
                <a:spcPct val="90000"/>
              </a:lnSpc>
              <a:spcBef>
                <a:spcPts val="300"/>
              </a:spcBef>
              <a:spcAft>
                <a:spcPts val="0"/>
              </a:spcAft>
              <a:buSzPts val="1020"/>
              <a:buChar char="▪"/>
              <a:defRPr sz="1200"/>
            </a:lvl7pPr>
            <a:lvl8pPr marL="3657600" lvl="7" indent="-293370" algn="l">
              <a:lnSpc>
                <a:spcPct val="90000"/>
              </a:lnSpc>
              <a:spcBef>
                <a:spcPts val="300"/>
              </a:spcBef>
              <a:spcAft>
                <a:spcPts val="0"/>
              </a:spcAft>
              <a:buSzPts val="1020"/>
              <a:buChar char="▪"/>
              <a:defRPr sz="1200"/>
            </a:lvl8pPr>
            <a:lvl9pPr marL="4114800" lvl="8" indent="-293370" algn="l">
              <a:lnSpc>
                <a:spcPct val="90000"/>
              </a:lnSpc>
              <a:spcBef>
                <a:spcPts val="300"/>
              </a:spcBef>
              <a:spcAft>
                <a:spcPts val="150"/>
              </a:spcAft>
              <a:buSzPts val="1020"/>
              <a:buChar char="▪"/>
              <a:defRPr sz="1200"/>
            </a:lvl9pPr>
          </a:lstStyle>
          <a:p>
            <a:endParaRPr/>
          </a:p>
        </p:txBody>
      </p:sp>
      <p:sp>
        <p:nvSpPr>
          <p:cNvPr id="180" name="Google Shape;180;p74"/>
          <p:cNvSpPr txBox="1">
            <a:spLocks noGrp="1"/>
          </p:cNvSpPr>
          <p:nvPr>
            <p:ph type="body" idx="3"/>
          </p:nvPr>
        </p:nvSpPr>
        <p:spPr>
          <a:xfrm>
            <a:off x="4773168" y="1536192"/>
            <a:ext cx="3566160" cy="48006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00"/>
              </a:spcBef>
              <a:spcAft>
                <a:spcPts val="0"/>
              </a:spcAft>
              <a:buSzPts val="1275"/>
              <a:buNone/>
              <a:defRPr sz="1500" b="1">
                <a:solidFill>
                  <a:srgbClr val="9E3611"/>
                </a:solidFill>
              </a:defRPr>
            </a:lvl1pPr>
            <a:lvl2pPr marL="914400" lvl="1" indent="-228600" algn="l">
              <a:lnSpc>
                <a:spcPct val="90000"/>
              </a:lnSpc>
              <a:spcBef>
                <a:spcPts val="300"/>
              </a:spcBef>
              <a:spcAft>
                <a:spcPts val="0"/>
              </a:spcAft>
              <a:buSzPts val="1275"/>
              <a:buNone/>
              <a:defRPr sz="1500" b="1"/>
            </a:lvl2pPr>
            <a:lvl3pPr marL="1371600" lvl="2" indent="-228600" algn="l">
              <a:lnSpc>
                <a:spcPct val="90000"/>
              </a:lnSpc>
              <a:spcBef>
                <a:spcPts val="300"/>
              </a:spcBef>
              <a:spcAft>
                <a:spcPts val="0"/>
              </a:spcAft>
              <a:buSzPts val="1148"/>
              <a:buNone/>
              <a:defRPr sz="1350" b="1"/>
            </a:lvl3pPr>
            <a:lvl4pPr marL="1828800" lvl="3" indent="-228600" algn="l">
              <a:lnSpc>
                <a:spcPct val="90000"/>
              </a:lnSpc>
              <a:spcBef>
                <a:spcPts val="300"/>
              </a:spcBef>
              <a:spcAft>
                <a:spcPts val="0"/>
              </a:spcAft>
              <a:buSzPts val="1020"/>
              <a:buNone/>
              <a:defRPr sz="1200" b="1"/>
            </a:lvl4pPr>
            <a:lvl5pPr marL="2286000" lvl="4" indent="-228600" algn="l">
              <a:lnSpc>
                <a:spcPct val="90000"/>
              </a:lnSpc>
              <a:spcBef>
                <a:spcPts val="300"/>
              </a:spcBef>
              <a:spcAft>
                <a:spcPts val="0"/>
              </a:spcAft>
              <a:buSzPts val="1020"/>
              <a:buNone/>
              <a:defRPr sz="1200" b="1"/>
            </a:lvl5pPr>
            <a:lvl6pPr marL="2743200" lvl="5" indent="-228600" algn="l">
              <a:lnSpc>
                <a:spcPct val="90000"/>
              </a:lnSpc>
              <a:spcBef>
                <a:spcPts val="300"/>
              </a:spcBef>
              <a:spcAft>
                <a:spcPts val="0"/>
              </a:spcAft>
              <a:buSzPts val="1020"/>
              <a:buNone/>
              <a:defRPr sz="1200" b="1"/>
            </a:lvl6pPr>
            <a:lvl7pPr marL="3200400" lvl="6" indent="-228600" algn="l">
              <a:lnSpc>
                <a:spcPct val="90000"/>
              </a:lnSpc>
              <a:spcBef>
                <a:spcPts val="300"/>
              </a:spcBef>
              <a:spcAft>
                <a:spcPts val="0"/>
              </a:spcAft>
              <a:buSzPts val="1020"/>
              <a:buNone/>
              <a:defRPr sz="1200" b="1"/>
            </a:lvl7pPr>
            <a:lvl8pPr marL="3657600" lvl="7" indent="-228600" algn="l">
              <a:lnSpc>
                <a:spcPct val="90000"/>
              </a:lnSpc>
              <a:spcBef>
                <a:spcPts val="300"/>
              </a:spcBef>
              <a:spcAft>
                <a:spcPts val="0"/>
              </a:spcAft>
              <a:buSzPts val="1020"/>
              <a:buNone/>
              <a:defRPr sz="1200" b="1"/>
            </a:lvl8pPr>
            <a:lvl9pPr marL="4114800" lvl="8" indent="-228600" algn="l">
              <a:lnSpc>
                <a:spcPct val="90000"/>
              </a:lnSpc>
              <a:spcBef>
                <a:spcPts val="300"/>
              </a:spcBef>
              <a:spcAft>
                <a:spcPts val="150"/>
              </a:spcAft>
              <a:buSzPts val="1020"/>
              <a:buNone/>
              <a:defRPr sz="1200" b="1"/>
            </a:lvl9pPr>
          </a:lstStyle>
          <a:p>
            <a:endParaRPr/>
          </a:p>
        </p:txBody>
      </p:sp>
      <p:sp>
        <p:nvSpPr>
          <p:cNvPr id="181" name="Google Shape;181;p74"/>
          <p:cNvSpPr txBox="1">
            <a:spLocks noGrp="1"/>
          </p:cNvSpPr>
          <p:nvPr>
            <p:ph type="body" idx="4"/>
          </p:nvPr>
        </p:nvSpPr>
        <p:spPr>
          <a:xfrm>
            <a:off x="4773168" y="2057400"/>
            <a:ext cx="3566160" cy="2468880"/>
          </a:xfrm>
          <a:prstGeom prst="rect">
            <a:avLst/>
          </a:prstGeom>
          <a:noFill/>
          <a:ln>
            <a:noFill/>
          </a:ln>
        </p:spPr>
        <p:txBody>
          <a:bodyPr spcFirstLastPara="1" wrap="square" lIns="91425" tIns="45700" rIns="91425" bIns="45700" anchor="t" anchorCtr="0">
            <a:normAutofit/>
          </a:bodyPr>
          <a:lstStyle>
            <a:lvl1pPr marL="457200" lvl="0" indent="-309562" algn="l">
              <a:lnSpc>
                <a:spcPct val="90000"/>
              </a:lnSpc>
              <a:spcBef>
                <a:spcPts val="900"/>
              </a:spcBef>
              <a:spcAft>
                <a:spcPts val="0"/>
              </a:spcAft>
              <a:buSzPts val="1275"/>
              <a:buChar char="▪"/>
              <a:defRPr sz="1500"/>
            </a:lvl1pPr>
            <a:lvl2pPr marL="914400" lvl="1" indent="-301466" algn="l">
              <a:lnSpc>
                <a:spcPct val="90000"/>
              </a:lnSpc>
              <a:spcBef>
                <a:spcPts val="300"/>
              </a:spcBef>
              <a:spcAft>
                <a:spcPts val="0"/>
              </a:spcAft>
              <a:buSzPts val="1148"/>
              <a:buChar char="▪"/>
              <a:defRPr sz="1350"/>
            </a:lvl2pPr>
            <a:lvl3pPr marL="1371600" lvl="2" indent="-293369" algn="l">
              <a:lnSpc>
                <a:spcPct val="90000"/>
              </a:lnSpc>
              <a:spcBef>
                <a:spcPts val="300"/>
              </a:spcBef>
              <a:spcAft>
                <a:spcPts val="0"/>
              </a:spcAft>
              <a:buSzPts val="1020"/>
              <a:buChar char="▪"/>
              <a:defRPr sz="1200"/>
            </a:lvl3pPr>
            <a:lvl4pPr marL="1828800" lvl="3" indent="-293369" algn="l">
              <a:lnSpc>
                <a:spcPct val="90000"/>
              </a:lnSpc>
              <a:spcBef>
                <a:spcPts val="300"/>
              </a:spcBef>
              <a:spcAft>
                <a:spcPts val="0"/>
              </a:spcAft>
              <a:buSzPts val="1020"/>
              <a:buChar char="▪"/>
              <a:defRPr sz="1200"/>
            </a:lvl4pPr>
            <a:lvl5pPr marL="2286000" lvl="4" indent="-293370" algn="l">
              <a:lnSpc>
                <a:spcPct val="90000"/>
              </a:lnSpc>
              <a:spcBef>
                <a:spcPts val="300"/>
              </a:spcBef>
              <a:spcAft>
                <a:spcPts val="0"/>
              </a:spcAft>
              <a:buSzPts val="1020"/>
              <a:buChar char="▪"/>
              <a:defRPr sz="1200"/>
            </a:lvl5pPr>
            <a:lvl6pPr marL="2743200" lvl="5" indent="-293370" algn="l">
              <a:lnSpc>
                <a:spcPct val="90000"/>
              </a:lnSpc>
              <a:spcBef>
                <a:spcPts val="300"/>
              </a:spcBef>
              <a:spcAft>
                <a:spcPts val="0"/>
              </a:spcAft>
              <a:buSzPts val="1020"/>
              <a:buChar char="▪"/>
              <a:defRPr sz="1200"/>
            </a:lvl6pPr>
            <a:lvl7pPr marL="3200400" lvl="6" indent="-293370" algn="l">
              <a:lnSpc>
                <a:spcPct val="90000"/>
              </a:lnSpc>
              <a:spcBef>
                <a:spcPts val="300"/>
              </a:spcBef>
              <a:spcAft>
                <a:spcPts val="0"/>
              </a:spcAft>
              <a:buSzPts val="1020"/>
              <a:buChar char="▪"/>
              <a:defRPr sz="1200"/>
            </a:lvl7pPr>
            <a:lvl8pPr marL="3657600" lvl="7" indent="-293370" algn="l">
              <a:lnSpc>
                <a:spcPct val="90000"/>
              </a:lnSpc>
              <a:spcBef>
                <a:spcPts val="300"/>
              </a:spcBef>
              <a:spcAft>
                <a:spcPts val="0"/>
              </a:spcAft>
              <a:buSzPts val="1020"/>
              <a:buChar char="▪"/>
              <a:defRPr sz="1200"/>
            </a:lvl8pPr>
            <a:lvl9pPr marL="4114800" lvl="8" indent="-293370" algn="l">
              <a:lnSpc>
                <a:spcPct val="90000"/>
              </a:lnSpc>
              <a:spcBef>
                <a:spcPts val="300"/>
              </a:spcBef>
              <a:spcAft>
                <a:spcPts val="150"/>
              </a:spcAft>
              <a:buSzPts val="1020"/>
              <a:buChar char="▪"/>
              <a:defRPr sz="1200"/>
            </a:lvl9pPr>
          </a:lstStyle>
          <a:p>
            <a:endParaRPr/>
          </a:p>
        </p:txBody>
      </p:sp>
      <p:sp>
        <p:nvSpPr>
          <p:cNvPr id="182" name="Google Shape;182;p74"/>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74"/>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74"/>
          <p:cNvSpPr txBox="1">
            <a:spLocks noGrp="1"/>
          </p:cNvSpPr>
          <p:nvPr>
            <p:ph type="sldNum" idx="12"/>
          </p:nvPr>
        </p:nvSpPr>
        <p:spPr>
          <a:xfrm>
            <a:off x="8483346" y="4704588"/>
            <a:ext cx="480060" cy="273844"/>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None/>
              <a:defRPr/>
            </a:lvl1pPr>
            <a:lvl2pPr marL="0" lvl="1" indent="0" algn="ctr">
              <a:lnSpc>
                <a:spcPct val="100000"/>
              </a:lnSpc>
              <a:spcBef>
                <a:spcPts val="0"/>
              </a:spcBef>
              <a:spcAft>
                <a:spcPts val="0"/>
              </a:spcAft>
              <a:buNone/>
              <a:defRPr/>
            </a:lvl2pPr>
            <a:lvl3pPr marL="0" lvl="2" indent="0" algn="ctr">
              <a:lnSpc>
                <a:spcPct val="100000"/>
              </a:lnSpc>
              <a:spcBef>
                <a:spcPts val="0"/>
              </a:spcBef>
              <a:spcAft>
                <a:spcPts val="0"/>
              </a:spcAft>
              <a:buNone/>
              <a:defRPr/>
            </a:lvl3pPr>
            <a:lvl4pPr marL="0" lvl="3" indent="0" algn="ctr">
              <a:lnSpc>
                <a:spcPct val="100000"/>
              </a:lnSpc>
              <a:spcBef>
                <a:spcPts val="0"/>
              </a:spcBef>
              <a:spcAft>
                <a:spcPts val="0"/>
              </a:spcAft>
              <a:buNone/>
              <a:defRPr/>
            </a:lvl4pPr>
            <a:lvl5pPr marL="0" lvl="4" indent="0" algn="ctr">
              <a:lnSpc>
                <a:spcPct val="100000"/>
              </a:lnSpc>
              <a:spcBef>
                <a:spcPts val="0"/>
              </a:spcBef>
              <a:spcAft>
                <a:spcPts val="0"/>
              </a:spcAft>
              <a:buNone/>
              <a:defRPr/>
            </a:lvl5pPr>
            <a:lvl6pPr marL="0" lvl="5" indent="0" algn="ctr">
              <a:lnSpc>
                <a:spcPct val="100000"/>
              </a:lnSpc>
              <a:spcBef>
                <a:spcPts val="0"/>
              </a:spcBef>
              <a:spcAft>
                <a:spcPts val="0"/>
              </a:spcAft>
              <a:buNone/>
              <a:defRPr/>
            </a:lvl6pPr>
            <a:lvl7pPr marL="0" lvl="6" indent="0" algn="ctr">
              <a:lnSpc>
                <a:spcPct val="100000"/>
              </a:lnSpc>
              <a:spcBef>
                <a:spcPts val="0"/>
              </a:spcBef>
              <a:spcAft>
                <a:spcPts val="0"/>
              </a:spcAft>
              <a:buNone/>
              <a:defRPr/>
            </a:lvl7pPr>
            <a:lvl8pPr marL="0" lvl="7" indent="0" algn="ctr">
              <a:lnSpc>
                <a:spcPct val="100000"/>
              </a:lnSpc>
              <a:spcBef>
                <a:spcPts val="0"/>
              </a:spcBef>
              <a:spcAft>
                <a:spcPts val="0"/>
              </a:spcAft>
              <a:buNone/>
              <a:defRPr/>
            </a:lvl8pPr>
            <a:lvl9pPr marL="0" lvl="8" indent="0" algn="ctr">
              <a:lnSpc>
                <a:spcPct val="100000"/>
              </a:lnSpc>
              <a:spcBef>
                <a:spcPts val="0"/>
              </a:spcBef>
              <a:spcAft>
                <a:spcPts val="0"/>
              </a:spcAft>
              <a:buNone/>
              <a:defRPr/>
            </a:lvl9pPr>
          </a:lstStyle>
          <a:p>
            <a:pPr marL="0" lvl="0" indent="0" algn="ctr" rtl="0">
              <a:spcBef>
                <a:spcPts val="0"/>
              </a:spcBef>
              <a:spcAft>
                <a:spcPts val="0"/>
              </a:spcAft>
              <a:buNone/>
            </a:pPr>
            <a:fld id="{00000000-1234-1234-1234-123412341234}" type="slidenum">
              <a:rPr lang="cs"/>
              <a:t>‹#›</a:t>
            </a:fld>
            <a:endParaRPr/>
          </a:p>
        </p:txBody>
      </p:sp>
      <p:sp>
        <p:nvSpPr>
          <p:cNvPr id="185" name="Google Shape;185;p74"/>
          <p:cNvSpPr txBox="1">
            <a:spLocks noGrp="1"/>
          </p:cNvSpPr>
          <p:nvPr>
            <p:ph type="title"/>
          </p:nvPr>
        </p:nvSpPr>
        <p:spPr>
          <a:xfrm>
            <a:off x="802386" y="363474"/>
            <a:ext cx="7543800" cy="12070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5"/>
        <p:cNvGrpSpPr/>
        <p:nvPr/>
      </p:nvGrpSpPr>
      <p:grpSpPr>
        <a:xfrm>
          <a:off x="0" y="0"/>
          <a:ext cx="0" cy="0"/>
          <a:chOff x="0" y="0"/>
          <a:chExt cx="0" cy="0"/>
        </a:xfrm>
      </p:grpSpPr>
      <p:sp>
        <p:nvSpPr>
          <p:cNvPr id="16" name="Google Shape;16;p28"/>
          <p:cNvSpPr txBox="1">
            <a:spLocks noGrp="1"/>
          </p:cNvSpPr>
          <p:nvPr>
            <p:ph type="title"/>
          </p:nvPr>
        </p:nvSpPr>
        <p:spPr>
          <a:xfrm>
            <a:off x="311760" y="444960"/>
            <a:ext cx="8520120" cy="572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body" idx="1"/>
          </p:nvPr>
        </p:nvSpPr>
        <p:spPr>
          <a:xfrm>
            <a:off x="311760" y="1152360"/>
            <a:ext cx="8520120" cy="3416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 name="Google Shape;18;p28"/>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Jenom nadpis">
  <p:cSld name="Jenom nadpis">
    <p:spTree>
      <p:nvGrpSpPr>
        <p:cNvPr id="1" name="Shape 186"/>
        <p:cNvGrpSpPr/>
        <p:nvPr/>
      </p:nvGrpSpPr>
      <p:grpSpPr>
        <a:xfrm>
          <a:off x="0" y="0"/>
          <a:ext cx="0" cy="0"/>
          <a:chOff x="0" y="0"/>
          <a:chExt cx="0" cy="0"/>
        </a:xfrm>
      </p:grpSpPr>
      <p:sp>
        <p:nvSpPr>
          <p:cNvPr id="187" name="Google Shape;187;p75"/>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75"/>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75"/>
          <p:cNvSpPr txBox="1">
            <a:spLocks noGrp="1"/>
          </p:cNvSpPr>
          <p:nvPr>
            <p:ph type="sldNum" idx="12"/>
          </p:nvPr>
        </p:nvSpPr>
        <p:spPr>
          <a:xfrm>
            <a:off x="8483346" y="4704588"/>
            <a:ext cx="480060" cy="273844"/>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None/>
              <a:defRPr/>
            </a:lvl1pPr>
            <a:lvl2pPr marL="0" lvl="1" indent="0" algn="ctr">
              <a:lnSpc>
                <a:spcPct val="100000"/>
              </a:lnSpc>
              <a:spcBef>
                <a:spcPts val="0"/>
              </a:spcBef>
              <a:spcAft>
                <a:spcPts val="0"/>
              </a:spcAft>
              <a:buNone/>
              <a:defRPr/>
            </a:lvl2pPr>
            <a:lvl3pPr marL="0" lvl="2" indent="0" algn="ctr">
              <a:lnSpc>
                <a:spcPct val="100000"/>
              </a:lnSpc>
              <a:spcBef>
                <a:spcPts val="0"/>
              </a:spcBef>
              <a:spcAft>
                <a:spcPts val="0"/>
              </a:spcAft>
              <a:buNone/>
              <a:defRPr/>
            </a:lvl3pPr>
            <a:lvl4pPr marL="0" lvl="3" indent="0" algn="ctr">
              <a:lnSpc>
                <a:spcPct val="100000"/>
              </a:lnSpc>
              <a:spcBef>
                <a:spcPts val="0"/>
              </a:spcBef>
              <a:spcAft>
                <a:spcPts val="0"/>
              </a:spcAft>
              <a:buNone/>
              <a:defRPr/>
            </a:lvl4pPr>
            <a:lvl5pPr marL="0" lvl="4" indent="0" algn="ctr">
              <a:lnSpc>
                <a:spcPct val="100000"/>
              </a:lnSpc>
              <a:spcBef>
                <a:spcPts val="0"/>
              </a:spcBef>
              <a:spcAft>
                <a:spcPts val="0"/>
              </a:spcAft>
              <a:buNone/>
              <a:defRPr/>
            </a:lvl5pPr>
            <a:lvl6pPr marL="0" lvl="5" indent="0" algn="ctr">
              <a:lnSpc>
                <a:spcPct val="100000"/>
              </a:lnSpc>
              <a:spcBef>
                <a:spcPts val="0"/>
              </a:spcBef>
              <a:spcAft>
                <a:spcPts val="0"/>
              </a:spcAft>
              <a:buNone/>
              <a:defRPr/>
            </a:lvl6pPr>
            <a:lvl7pPr marL="0" lvl="6" indent="0" algn="ctr">
              <a:lnSpc>
                <a:spcPct val="100000"/>
              </a:lnSpc>
              <a:spcBef>
                <a:spcPts val="0"/>
              </a:spcBef>
              <a:spcAft>
                <a:spcPts val="0"/>
              </a:spcAft>
              <a:buNone/>
              <a:defRPr/>
            </a:lvl7pPr>
            <a:lvl8pPr marL="0" lvl="7" indent="0" algn="ctr">
              <a:lnSpc>
                <a:spcPct val="100000"/>
              </a:lnSpc>
              <a:spcBef>
                <a:spcPts val="0"/>
              </a:spcBef>
              <a:spcAft>
                <a:spcPts val="0"/>
              </a:spcAft>
              <a:buNone/>
              <a:defRPr/>
            </a:lvl8pPr>
            <a:lvl9pPr marL="0" lvl="8" indent="0" algn="ctr">
              <a:lnSpc>
                <a:spcPct val="100000"/>
              </a:lnSpc>
              <a:spcBef>
                <a:spcPts val="0"/>
              </a:spcBef>
              <a:spcAft>
                <a:spcPts val="0"/>
              </a:spcAft>
              <a:buNone/>
              <a:defRPr/>
            </a:lvl9pPr>
          </a:lstStyle>
          <a:p>
            <a:pPr marL="0" lvl="0" indent="0" algn="ctr" rtl="0">
              <a:spcBef>
                <a:spcPts val="0"/>
              </a:spcBef>
              <a:spcAft>
                <a:spcPts val="0"/>
              </a:spcAft>
              <a:buNone/>
            </a:pPr>
            <a:fld id="{00000000-1234-1234-1234-123412341234}" type="slidenum">
              <a:rPr lang="cs"/>
              <a:t>‹#›</a:t>
            </a:fld>
            <a:endParaRPr/>
          </a:p>
        </p:txBody>
      </p:sp>
      <p:sp>
        <p:nvSpPr>
          <p:cNvPr id="190" name="Google Shape;190;p75"/>
          <p:cNvSpPr txBox="1">
            <a:spLocks noGrp="1"/>
          </p:cNvSpPr>
          <p:nvPr>
            <p:ph type="title"/>
          </p:nvPr>
        </p:nvSpPr>
        <p:spPr>
          <a:xfrm>
            <a:off x="802386" y="363474"/>
            <a:ext cx="7543800" cy="12070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191"/>
        <p:cNvGrpSpPr/>
        <p:nvPr/>
      </p:nvGrpSpPr>
      <p:grpSpPr>
        <a:xfrm>
          <a:off x="0" y="0"/>
          <a:ext cx="0" cy="0"/>
          <a:chOff x="0" y="0"/>
          <a:chExt cx="0" cy="0"/>
        </a:xfrm>
      </p:grpSpPr>
      <p:sp>
        <p:nvSpPr>
          <p:cNvPr id="192" name="Google Shape;192;p76"/>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76"/>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76"/>
          <p:cNvSpPr txBox="1">
            <a:spLocks noGrp="1"/>
          </p:cNvSpPr>
          <p:nvPr>
            <p:ph type="sldNum" idx="12"/>
          </p:nvPr>
        </p:nvSpPr>
        <p:spPr>
          <a:xfrm>
            <a:off x="8483346" y="4704588"/>
            <a:ext cx="480060" cy="273844"/>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None/>
              <a:defRPr/>
            </a:lvl1pPr>
            <a:lvl2pPr marL="0" lvl="1" indent="0" algn="ctr">
              <a:lnSpc>
                <a:spcPct val="100000"/>
              </a:lnSpc>
              <a:spcBef>
                <a:spcPts val="0"/>
              </a:spcBef>
              <a:spcAft>
                <a:spcPts val="0"/>
              </a:spcAft>
              <a:buNone/>
              <a:defRPr/>
            </a:lvl2pPr>
            <a:lvl3pPr marL="0" lvl="2" indent="0" algn="ctr">
              <a:lnSpc>
                <a:spcPct val="100000"/>
              </a:lnSpc>
              <a:spcBef>
                <a:spcPts val="0"/>
              </a:spcBef>
              <a:spcAft>
                <a:spcPts val="0"/>
              </a:spcAft>
              <a:buNone/>
              <a:defRPr/>
            </a:lvl3pPr>
            <a:lvl4pPr marL="0" lvl="3" indent="0" algn="ctr">
              <a:lnSpc>
                <a:spcPct val="100000"/>
              </a:lnSpc>
              <a:spcBef>
                <a:spcPts val="0"/>
              </a:spcBef>
              <a:spcAft>
                <a:spcPts val="0"/>
              </a:spcAft>
              <a:buNone/>
              <a:defRPr/>
            </a:lvl4pPr>
            <a:lvl5pPr marL="0" lvl="4" indent="0" algn="ctr">
              <a:lnSpc>
                <a:spcPct val="100000"/>
              </a:lnSpc>
              <a:spcBef>
                <a:spcPts val="0"/>
              </a:spcBef>
              <a:spcAft>
                <a:spcPts val="0"/>
              </a:spcAft>
              <a:buNone/>
              <a:defRPr/>
            </a:lvl5pPr>
            <a:lvl6pPr marL="0" lvl="5" indent="0" algn="ctr">
              <a:lnSpc>
                <a:spcPct val="100000"/>
              </a:lnSpc>
              <a:spcBef>
                <a:spcPts val="0"/>
              </a:spcBef>
              <a:spcAft>
                <a:spcPts val="0"/>
              </a:spcAft>
              <a:buNone/>
              <a:defRPr/>
            </a:lvl6pPr>
            <a:lvl7pPr marL="0" lvl="6" indent="0" algn="ctr">
              <a:lnSpc>
                <a:spcPct val="100000"/>
              </a:lnSpc>
              <a:spcBef>
                <a:spcPts val="0"/>
              </a:spcBef>
              <a:spcAft>
                <a:spcPts val="0"/>
              </a:spcAft>
              <a:buNone/>
              <a:defRPr/>
            </a:lvl7pPr>
            <a:lvl8pPr marL="0" lvl="7" indent="0" algn="ctr">
              <a:lnSpc>
                <a:spcPct val="100000"/>
              </a:lnSpc>
              <a:spcBef>
                <a:spcPts val="0"/>
              </a:spcBef>
              <a:spcAft>
                <a:spcPts val="0"/>
              </a:spcAft>
              <a:buNone/>
              <a:defRPr/>
            </a:lvl8pPr>
            <a:lvl9pPr marL="0" lvl="8" indent="0" algn="ctr">
              <a:lnSpc>
                <a:spcPct val="100000"/>
              </a:lnSpc>
              <a:spcBef>
                <a:spcPts val="0"/>
              </a:spcBef>
              <a:spcAft>
                <a:spcPts val="0"/>
              </a:spcAft>
              <a:buNone/>
              <a:defRPr/>
            </a:lvl9pPr>
          </a:lstStyle>
          <a:p>
            <a:pPr marL="0" lvl="0" indent="0" algn="ct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Obsah s titulkem" type="objTx">
  <p:cSld name="OBJECT_WITH_CAPTION_TEXT">
    <p:spTree>
      <p:nvGrpSpPr>
        <p:cNvPr id="1" name="Shape 195"/>
        <p:cNvGrpSpPr/>
        <p:nvPr/>
      </p:nvGrpSpPr>
      <p:grpSpPr>
        <a:xfrm>
          <a:off x="0" y="0"/>
          <a:ext cx="0" cy="0"/>
          <a:chOff x="0" y="0"/>
          <a:chExt cx="0" cy="0"/>
        </a:xfrm>
      </p:grpSpPr>
      <p:sp>
        <p:nvSpPr>
          <p:cNvPr id="196" name="Google Shape;196;p77"/>
          <p:cNvSpPr/>
          <p:nvPr/>
        </p:nvSpPr>
        <p:spPr>
          <a:xfrm>
            <a:off x="6227806" y="1"/>
            <a:ext cx="2916194" cy="5143499"/>
          </a:xfrm>
          <a:prstGeom prst="rect">
            <a:avLst/>
          </a:prstGeom>
          <a:blipFill rotWithShape="1">
            <a:blip r:embed="rId2">
              <a:alphaModFix amt="60000"/>
            </a:blip>
            <a:tile tx="0" ty="-704850" sx="92000" sy="89000" flip="xy" algn="ctr"/>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97" name="Google Shape;197;p77"/>
          <p:cNvSpPr txBox="1">
            <a:spLocks noGrp="1"/>
          </p:cNvSpPr>
          <p:nvPr>
            <p:ph type="title"/>
          </p:nvPr>
        </p:nvSpPr>
        <p:spPr>
          <a:xfrm>
            <a:off x="6412230" y="514350"/>
            <a:ext cx="2400300" cy="13030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2400"/>
              <a:buFont typeface="Rockwell"/>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77"/>
          <p:cNvSpPr txBox="1">
            <a:spLocks noGrp="1"/>
          </p:cNvSpPr>
          <p:nvPr>
            <p:ph type="body" idx="1"/>
          </p:nvPr>
        </p:nvSpPr>
        <p:spPr>
          <a:xfrm>
            <a:off x="628650" y="514350"/>
            <a:ext cx="5033772" cy="3765042"/>
          </a:xfrm>
          <a:prstGeom prst="rect">
            <a:avLst/>
          </a:prstGeom>
          <a:noFill/>
          <a:ln>
            <a:noFill/>
          </a:ln>
        </p:spPr>
        <p:txBody>
          <a:bodyPr spcFirstLastPara="1" wrap="square" lIns="91425" tIns="45700" rIns="91425" bIns="45700" anchor="t" anchorCtr="0">
            <a:normAutofit/>
          </a:bodyPr>
          <a:lstStyle>
            <a:lvl1pPr marL="457200" lvl="0" indent="-309562" algn="l">
              <a:lnSpc>
                <a:spcPct val="90000"/>
              </a:lnSpc>
              <a:spcBef>
                <a:spcPts val="900"/>
              </a:spcBef>
              <a:spcAft>
                <a:spcPts val="0"/>
              </a:spcAft>
              <a:buSzPts val="1275"/>
              <a:buChar char="▪"/>
              <a:defRPr sz="1500"/>
            </a:lvl1pPr>
            <a:lvl2pPr marL="914400" lvl="1" indent="-301466" algn="l">
              <a:lnSpc>
                <a:spcPct val="90000"/>
              </a:lnSpc>
              <a:spcBef>
                <a:spcPts val="300"/>
              </a:spcBef>
              <a:spcAft>
                <a:spcPts val="0"/>
              </a:spcAft>
              <a:buSzPts val="1148"/>
              <a:buChar char="▪"/>
              <a:defRPr sz="1350"/>
            </a:lvl2pPr>
            <a:lvl3pPr marL="1371600" lvl="2" indent="-293369" algn="l">
              <a:lnSpc>
                <a:spcPct val="90000"/>
              </a:lnSpc>
              <a:spcBef>
                <a:spcPts val="300"/>
              </a:spcBef>
              <a:spcAft>
                <a:spcPts val="0"/>
              </a:spcAft>
              <a:buSzPts val="1020"/>
              <a:buChar char="▪"/>
              <a:defRPr sz="1200"/>
            </a:lvl3pPr>
            <a:lvl4pPr marL="1828800" lvl="3" indent="-293369" algn="l">
              <a:lnSpc>
                <a:spcPct val="90000"/>
              </a:lnSpc>
              <a:spcBef>
                <a:spcPts val="300"/>
              </a:spcBef>
              <a:spcAft>
                <a:spcPts val="0"/>
              </a:spcAft>
              <a:buSzPts val="1020"/>
              <a:buChar char="▪"/>
              <a:defRPr sz="1200"/>
            </a:lvl4pPr>
            <a:lvl5pPr marL="2286000" lvl="4" indent="-293370" algn="l">
              <a:lnSpc>
                <a:spcPct val="90000"/>
              </a:lnSpc>
              <a:spcBef>
                <a:spcPts val="300"/>
              </a:spcBef>
              <a:spcAft>
                <a:spcPts val="0"/>
              </a:spcAft>
              <a:buSzPts val="1020"/>
              <a:buChar char="▪"/>
              <a:defRPr sz="1200"/>
            </a:lvl5pPr>
            <a:lvl6pPr marL="2743200" lvl="5" indent="-309562" algn="l">
              <a:lnSpc>
                <a:spcPct val="90000"/>
              </a:lnSpc>
              <a:spcBef>
                <a:spcPts val="300"/>
              </a:spcBef>
              <a:spcAft>
                <a:spcPts val="0"/>
              </a:spcAft>
              <a:buSzPts val="1275"/>
              <a:buChar char="▪"/>
              <a:defRPr sz="1500"/>
            </a:lvl6pPr>
            <a:lvl7pPr marL="3200400" lvl="6" indent="-309562" algn="l">
              <a:lnSpc>
                <a:spcPct val="90000"/>
              </a:lnSpc>
              <a:spcBef>
                <a:spcPts val="300"/>
              </a:spcBef>
              <a:spcAft>
                <a:spcPts val="0"/>
              </a:spcAft>
              <a:buSzPts val="1275"/>
              <a:buChar char="▪"/>
              <a:defRPr sz="1500"/>
            </a:lvl7pPr>
            <a:lvl8pPr marL="3657600" lvl="7" indent="-309562" algn="l">
              <a:lnSpc>
                <a:spcPct val="90000"/>
              </a:lnSpc>
              <a:spcBef>
                <a:spcPts val="300"/>
              </a:spcBef>
              <a:spcAft>
                <a:spcPts val="0"/>
              </a:spcAft>
              <a:buSzPts val="1275"/>
              <a:buChar char="▪"/>
              <a:defRPr sz="1500"/>
            </a:lvl8pPr>
            <a:lvl9pPr marL="4114800" lvl="8" indent="-309562" algn="l">
              <a:lnSpc>
                <a:spcPct val="90000"/>
              </a:lnSpc>
              <a:spcBef>
                <a:spcPts val="300"/>
              </a:spcBef>
              <a:spcAft>
                <a:spcPts val="150"/>
              </a:spcAft>
              <a:buSzPts val="1275"/>
              <a:buChar char="▪"/>
              <a:defRPr sz="1500"/>
            </a:lvl9pPr>
          </a:lstStyle>
          <a:p>
            <a:endParaRPr/>
          </a:p>
        </p:txBody>
      </p:sp>
      <p:sp>
        <p:nvSpPr>
          <p:cNvPr id="199" name="Google Shape;199;p77"/>
          <p:cNvSpPr txBox="1">
            <a:spLocks noGrp="1"/>
          </p:cNvSpPr>
          <p:nvPr>
            <p:ph type="body" idx="2"/>
          </p:nvPr>
        </p:nvSpPr>
        <p:spPr>
          <a:xfrm>
            <a:off x="6412230" y="1817370"/>
            <a:ext cx="2400300" cy="246888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SzPts val="893"/>
              <a:buNone/>
              <a:defRPr sz="1050">
                <a:solidFill>
                  <a:srgbClr val="9E3611"/>
                </a:solidFill>
              </a:defRPr>
            </a:lvl1pPr>
            <a:lvl2pPr marL="914400" lvl="1" indent="-228600" algn="l">
              <a:lnSpc>
                <a:spcPct val="90000"/>
              </a:lnSpc>
              <a:spcBef>
                <a:spcPts val="300"/>
              </a:spcBef>
              <a:spcAft>
                <a:spcPts val="0"/>
              </a:spcAft>
              <a:buSzPts val="765"/>
              <a:buNone/>
              <a:defRPr sz="900"/>
            </a:lvl2pPr>
            <a:lvl3pPr marL="1371600" lvl="2" indent="-228600" algn="l">
              <a:lnSpc>
                <a:spcPct val="90000"/>
              </a:lnSpc>
              <a:spcBef>
                <a:spcPts val="300"/>
              </a:spcBef>
              <a:spcAft>
                <a:spcPts val="0"/>
              </a:spcAft>
              <a:buSzPts val="638"/>
              <a:buNone/>
              <a:defRPr sz="750"/>
            </a:lvl3pPr>
            <a:lvl4pPr marL="1828800" lvl="3" indent="-228600" algn="l">
              <a:lnSpc>
                <a:spcPct val="90000"/>
              </a:lnSpc>
              <a:spcBef>
                <a:spcPts val="300"/>
              </a:spcBef>
              <a:spcAft>
                <a:spcPts val="0"/>
              </a:spcAft>
              <a:buSzPts val="574"/>
              <a:buNone/>
              <a:defRPr sz="675"/>
            </a:lvl4pPr>
            <a:lvl5pPr marL="2286000" lvl="4" indent="-228600" algn="l">
              <a:lnSpc>
                <a:spcPct val="90000"/>
              </a:lnSpc>
              <a:spcBef>
                <a:spcPts val="300"/>
              </a:spcBef>
              <a:spcAft>
                <a:spcPts val="0"/>
              </a:spcAft>
              <a:buSzPts val="574"/>
              <a:buNone/>
              <a:defRPr sz="675"/>
            </a:lvl5pPr>
            <a:lvl6pPr marL="2743200" lvl="5" indent="-228600" algn="l">
              <a:lnSpc>
                <a:spcPct val="90000"/>
              </a:lnSpc>
              <a:spcBef>
                <a:spcPts val="300"/>
              </a:spcBef>
              <a:spcAft>
                <a:spcPts val="0"/>
              </a:spcAft>
              <a:buSzPts val="574"/>
              <a:buNone/>
              <a:defRPr sz="675"/>
            </a:lvl6pPr>
            <a:lvl7pPr marL="3200400" lvl="6" indent="-228600" algn="l">
              <a:lnSpc>
                <a:spcPct val="90000"/>
              </a:lnSpc>
              <a:spcBef>
                <a:spcPts val="300"/>
              </a:spcBef>
              <a:spcAft>
                <a:spcPts val="0"/>
              </a:spcAft>
              <a:buSzPts val="574"/>
              <a:buNone/>
              <a:defRPr sz="675"/>
            </a:lvl7pPr>
            <a:lvl8pPr marL="3657600" lvl="7" indent="-228600" algn="l">
              <a:lnSpc>
                <a:spcPct val="90000"/>
              </a:lnSpc>
              <a:spcBef>
                <a:spcPts val="300"/>
              </a:spcBef>
              <a:spcAft>
                <a:spcPts val="0"/>
              </a:spcAft>
              <a:buSzPts val="574"/>
              <a:buNone/>
              <a:defRPr sz="675"/>
            </a:lvl8pPr>
            <a:lvl9pPr marL="4114800" lvl="8" indent="-228600" algn="l">
              <a:lnSpc>
                <a:spcPct val="90000"/>
              </a:lnSpc>
              <a:spcBef>
                <a:spcPts val="300"/>
              </a:spcBef>
              <a:spcAft>
                <a:spcPts val="150"/>
              </a:spcAft>
              <a:buSzPts val="574"/>
              <a:buNone/>
              <a:defRPr sz="675"/>
            </a:lvl9pPr>
          </a:lstStyle>
          <a:p>
            <a:endParaRPr/>
          </a:p>
        </p:txBody>
      </p:sp>
      <p:sp>
        <p:nvSpPr>
          <p:cNvPr id="200" name="Google Shape;200;p77"/>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77"/>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02" name="Google Shape;202;p77"/>
          <p:cNvGrpSpPr/>
          <p:nvPr/>
        </p:nvGrpSpPr>
        <p:grpSpPr>
          <a:xfrm>
            <a:off x="8551294" y="4672261"/>
            <a:ext cx="342900" cy="342900"/>
            <a:chOff x="11361456" y="6195813"/>
            <a:chExt cx="548640" cy="548640"/>
          </a:xfrm>
        </p:grpSpPr>
        <p:sp>
          <p:nvSpPr>
            <p:cNvPr id="203" name="Google Shape;203;p77"/>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FFFFFF"/>
                </a:solidFill>
                <a:latin typeface="Rockwell"/>
                <a:ea typeface="Rockwell"/>
                <a:cs typeface="Rockwell"/>
                <a:sym typeface="Rockwell"/>
              </a:endParaRPr>
            </a:p>
          </p:txBody>
        </p:sp>
        <p:sp>
          <p:nvSpPr>
            <p:cNvPr id="204" name="Google Shape;204;p77"/>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grpSp>
      <p:sp>
        <p:nvSpPr>
          <p:cNvPr id="205" name="Google Shape;205;p77"/>
          <p:cNvSpPr txBox="1">
            <a:spLocks noGrp="1"/>
          </p:cNvSpPr>
          <p:nvPr>
            <p:ph type="sldNum" idx="12"/>
          </p:nvPr>
        </p:nvSpPr>
        <p:spPr>
          <a:xfrm>
            <a:off x="8483346" y="4704588"/>
            <a:ext cx="480060" cy="273844"/>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None/>
              <a:defRPr/>
            </a:lvl1pPr>
            <a:lvl2pPr marL="0" lvl="1" indent="0" algn="ctr">
              <a:lnSpc>
                <a:spcPct val="100000"/>
              </a:lnSpc>
              <a:spcBef>
                <a:spcPts val="0"/>
              </a:spcBef>
              <a:spcAft>
                <a:spcPts val="0"/>
              </a:spcAft>
              <a:buNone/>
              <a:defRPr/>
            </a:lvl2pPr>
            <a:lvl3pPr marL="0" lvl="2" indent="0" algn="ctr">
              <a:lnSpc>
                <a:spcPct val="100000"/>
              </a:lnSpc>
              <a:spcBef>
                <a:spcPts val="0"/>
              </a:spcBef>
              <a:spcAft>
                <a:spcPts val="0"/>
              </a:spcAft>
              <a:buNone/>
              <a:defRPr/>
            </a:lvl3pPr>
            <a:lvl4pPr marL="0" lvl="3" indent="0" algn="ctr">
              <a:lnSpc>
                <a:spcPct val="100000"/>
              </a:lnSpc>
              <a:spcBef>
                <a:spcPts val="0"/>
              </a:spcBef>
              <a:spcAft>
                <a:spcPts val="0"/>
              </a:spcAft>
              <a:buNone/>
              <a:defRPr/>
            </a:lvl4pPr>
            <a:lvl5pPr marL="0" lvl="4" indent="0" algn="ctr">
              <a:lnSpc>
                <a:spcPct val="100000"/>
              </a:lnSpc>
              <a:spcBef>
                <a:spcPts val="0"/>
              </a:spcBef>
              <a:spcAft>
                <a:spcPts val="0"/>
              </a:spcAft>
              <a:buNone/>
              <a:defRPr/>
            </a:lvl5pPr>
            <a:lvl6pPr marL="0" lvl="5" indent="0" algn="ctr">
              <a:lnSpc>
                <a:spcPct val="100000"/>
              </a:lnSpc>
              <a:spcBef>
                <a:spcPts val="0"/>
              </a:spcBef>
              <a:spcAft>
                <a:spcPts val="0"/>
              </a:spcAft>
              <a:buNone/>
              <a:defRPr/>
            </a:lvl6pPr>
            <a:lvl7pPr marL="0" lvl="6" indent="0" algn="ctr">
              <a:lnSpc>
                <a:spcPct val="100000"/>
              </a:lnSpc>
              <a:spcBef>
                <a:spcPts val="0"/>
              </a:spcBef>
              <a:spcAft>
                <a:spcPts val="0"/>
              </a:spcAft>
              <a:buNone/>
              <a:defRPr/>
            </a:lvl7pPr>
            <a:lvl8pPr marL="0" lvl="7" indent="0" algn="ctr">
              <a:lnSpc>
                <a:spcPct val="100000"/>
              </a:lnSpc>
              <a:spcBef>
                <a:spcPts val="0"/>
              </a:spcBef>
              <a:spcAft>
                <a:spcPts val="0"/>
              </a:spcAft>
              <a:buNone/>
              <a:defRPr/>
            </a:lvl8pPr>
            <a:lvl9pPr marL="0" lvl="8" indent="0" algn="ctr">
              <a:lnSpc>
                <a:spcPct val="100000"/>
              </a:lnSpc>
              <a:spcBef>
                <a:spcPts val="0"/>
              </a:spcBef>
              <a:spcAft>
                <a:spcPts val="0"/>
              </a:spcAft>
              <a:buNone/>
              <a:defRPr/>
            </a:lvl9pPr>
          </a:lstStyle>
          <a:p>
            <a:pPr marL="0" lvl="0" indent="0" algn="ct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Obrázek s titulkem" type="picTx">
  <p:cSld name="PICTURE_WITH_CAPTION_TEXT">
    <p:spTree>
      <p:nvGrpSpPr>
        <p:cNvPr id="1" name="Shape 206"/>
        <p:cNvGrpSpPr/>
        <p:nvPr/>
      </p:nvGrpSpPr>
      <p:grpSpPr>
        <a:xfrm>
          <a:off x="0" y="0"/>
          <a:ext cx="0" cy="0"/>
          <a:chOff x="0" y="0"/>
          <a:chExt cx="0" cy="0"/>
        </a:xfrm>
      </p:grpSpPr>
      <p:sp>
        <p:nvSpPr>
          <p:cNvPr id="207" name="Google Shape;207;p78"/>
          <p:cNvSpPr/>
          <p:nvPr/>
        </p:nvSpPr>
        <p:spPr>
          <a:xfrm>
            <a:off x="6227806" y="1"/>
            <a:ext cx="2916194" cy="5143499"/>
          </a:xfrm>
          <a:prstGeom prst="rect">
            <a:avLst/>
          </a:prstGeom>
          <a:blipFill rotWithShape="1">
            <a:blip r:embed="rId2">
              <a:alphaModFix amt="60000"/>
            </a:blip>
            <a:tile tx="0" ty="-704850" sx="92000" sy="89000" flip="xy" algn="ctr"/>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208" name="Google Shape;208;p78"/>
          <p:cNvSpPr txBox="1">
            <a:spLocks noGrp="1"/>
          </p:cNvSpPr>
          <p:nvPr>
            <p:ph type="title"/>
          </p:nvPr>
        </p:nvSpPr>
        <p:spPr>
          <a:xfrm>
            <a:off x="6412230" y="514350"/>
            <a:ext cx="2400300" cy="13030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2400"/>
              <a:buFont typeface="Rockwell"/>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78"/>
          <p:cNvSpPr>
            <a:spLocks noGrp="1"/>
          </p:cNvSpPr>
          <p:nvPr>
            <p:ph type="pic" idx="2"/>
          </p:nvPr>
        </p:nvSpPr>
        <p:spPr>
          <a:xfrm>
            <a:off x="0" y="0"/>
            <a:ext cx="6227805" cy="5143500"/>
          </a:xfrm>
          <a:prstGeom prst="rect">
            <a:avLst/>
          </a:prstGeom>
          <a:solidFill>
            <a:srgbClr val="E1DFDF"/>
          </a:solidFill>
          <a:ln>
            <a:noFill/>
          </a:ln>
        </p:spPr>
      </p:sp>
      <p:sp>
        <p:nvSpPr>
          <p:cNvPr id="210" name="Google Shape;210;p78"/>
          <p:cNvSpPr txBox="1">
            <a:spLocks noGrp="1"/>
          </p:cNvSpPr>
          <p:nvPr>
            <p:ph type="body" idx="1"/>
          </p:nvPr>
        </p:nvSpPr>
        <p:spPr>
          <a:xfrm>
            <a:off x="6412230" y="1817370"/>
            <a:ext cx="2400300" cy="246888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SzPts val="893"/>
              <a:buNone/>
              <a:defRPr sz="1050">
                <a:solidFill>
                  <a:srgbClr val="9E3611"/>
                </a:solidFill>
              </a:defRPr>
            </a:lvl1pPr>
            <a:lvl2pPr marL="914400" lvl="1" indent="-228600" algn="l">
              <a:lnSpc>
                <a:spcPct val="90000"/>
              </a:lnSpc>
              <a:spcBef>
                <a:spcPts val="300"/>
              </a:spcBef>
              <a:spcAft>
                <a:spcPts val="0"/>
              </a:spcAft>
              <a:buSzPts val="765"/>
              <a:buNone/>
              <a:defRPr sz="900"/>
            </a:lvl2pPr>
            <a:lvl3pPr marL="1371600" lvl="2" indent="-228600" algn="l">
              <a:lnSpc>
                <a:spcPct val="90000"/>
              </a:lnSpc>
              <a:spcBef>
                <a:spcPts val="300"/>
              </a:spcBef>
              <a:spcAft>
                <a:spcPts val="0"/>
              </a:spcAft>
              <a:buSzPts val="638"/>
              <a:buNone/>
              <a:defRPr sz="750"/>
            </a:lvl3pPr>
            <a:lvl4pPr marL="1828800" lvl="3" indent="-228600" algn="l">
              <a:lnSpc>
                <a:spcPct val="90000"/>
              </a:lnSpc>
              <a:spcBef>
                <a:spcPts val="300"/>
              </a:spcBef>
              <a:spcAft>
                <a:spcPts val="0"/>
              </a:spcAft>
              <a:buSzPts val="574"/>
              <a:buNone/>
              <a:defRPr sz="675"/>
            </a:lvl4pPr>
            <a:lvl5pPr marL="2286000" lvl="4" indent="-228600" algn="l">
              <a:lnSpc>
                <a:spcPct val="90000"/>
              </a:lnSpc>
              <a:spcBef>
                <a:spcPts val="300"/>
              </a:spcBef>
              <a:spcAft>
                <a:spcPts val="0"/>
              </a:spcAft>
              <a:buSzPts val="574"/>
              <a:buNone/>
              <a:defRPr sz="675"/>
            </a:lvl5pPr>
            <a:lvl6pPr marL="2743200" lvl="5" indent="-228600" algn="l">
              <a:lnSpc>
                <a:spcPct val="90000"/>
              </a:lnSpc>
              <a:spcBef>
                <a:spcPts val="300"/>
              </a:spcBef>
              <a:spcAft>
                <a:spcPts val="0"/>
              </a:spcAft>
              <a:buSzPts val="574"/>
              <a:buNone/>
              <a:defRPr sz="675"/>
            </a:lvl6pPr>
            <a:lvl7pPr marL="3200400" lvl="6" indent="-228600" algn="l">
              <a:lnSpc>
                <a:spcPct val="90000"/>
              </a:lnSpc>
              <a:spcBef>
                <a:spcPts val="300"/>
              </a:spcBef>
              <a:spcAft>
                <a:spcPts val="0"/>
              </a:spcAft>
              <a:buSzPts val="574"/>
              <a:buNone/>
              <a:defRPr sz="675"/>
            </a:lvl7pPr>
            <a:lvl8pPr marL="3657600" lvl="7" indent="-228600" algn="l">
              <a:lnSpc>
                <a:spcPct val="90000"/>
              </a:lnSpc>
              <a:spcBef>
                <a:spcPts val="300"/>
              </a:spcBef>
              <a:spcAft>
                <a:spcPts val="0"/>
              </a:spcAft>
              <a:buSzPts val="574"/>
              <a:buNone/>
              <a:defRPr sz="675"/>
            </a:lvl8pPr>
            <a:lvl9pPr marL="4114800" lvl="8" indent="-228600" algn="l">
              <a:lnSpc>
                <a:spcPct val="90000"/>
              </a:lnSpc>
              <a:spcBef>
                <a:spcPts val="300"/>
              </a:spcBef>
              <a:spcAft>
                <a:spcPts val="150"/>
              </a:spcAft>
              <a:buSzPts val="574"/>
              <a:buNone/>
              <a:defRPr sz="675"/>
            </a:lvl9pPr>
          </a:lstStyle>
          <a:p>
            <a:endParaRPr/>
          </a:p>
        </p:txBody>
      </p:sp>
      <p:sp>
        <p:nvSpPr>
          <p:cNvPr id="211" name="Google Shape;211;p78"/>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12" name="Google Shape;212;p78"/>
          <p:cNvGrpSpPr/>
          <p:nvPr/>
        </p:nvGrpSpPr>
        <p:grpSpPr>
          <a:xfrm>
            <a:off x="8551294" y="4672261"/>
            <a:ext cx="342900" cy="342900"/>
            <a:chOff x="11361456" y="6195813"/>
            <a:chExt cx="548640" cy="548640"/>
          </a:xfrm>
        </p:grpSpPr>
        <p:sp>
          <p:nvSpPr>
            <p:cNvPr id="213" name="Google Shape;213;p78"/>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FFFFFF"/>
                </a:solidFill>
                <a:latin typeface="Rockwell"/>
                <a:ea typeface="Rockwell"/>
                <a:cs typeface="Rockwell"/>
                <a:sym typeface="Rockwell"/>
              </a:endParaRPr>
            </a:p>
          </p:txBody>
        </p:sp>
        <p:sp>
          <p:nvSpPr>
            <p:cNvPr id="214" name="Google Shape;214;p78"/>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grpSp>
      <p:sp>
        <p:nvSpPr>
          <p:cNvPr id="215" name="Google Shape;215;p78"/>
          <p:cNvSpPr txBox="1">
            <a:spLocks noGrp="1"/>
          </p:cNvSpPr>
          <p:nvPr>
            <p:ph type="sldNum" idx="12"/>
          </p:nvPr>
        </p:nvSpPr>
        <p:spPr>
          <a:xfrm>
            <a:off x="8483346" y="4704588"/>
            <a:ext cx="480060" cy="273844"/>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None/>
              <a:defRPr/>
            </a:lvl1pPr>
            <a:lvl2pPr marL="0" lvl="1" indent="0" algn="ctr">
              <a:lnSpc>
                <a:spcPct val="100000"/>
              </a:lnSpc>
              <a:spcBef>
                <a:spcPts val="0"/>
              </a:spcBef>
              <a:spcAft>
                <a:spcPts val="0"/>
              </a:spcAft>
              <a:buNone/>
              <a:defRPr/>
            </a:lvl2pPr>
            <a:lvl3pPr marL="0" lvl="2" indent="0" algn="ctr">
              <a:lnSpc>
                <a:spcPct val="100000"/>
              </a:lnSpc>
              <a:spcBef>
                <a:spcPts val="0"/>
              </a:spcBef>
              <a:spcAft>
                <a:spcPts val="0"/>
              </a:spcAft>
              <a:buNone/>
              <a:defRPr/>
            </a:lvl3pPr>
            <a:lvl4pPr marL="0" lvl="3" indent="0" algn="ctr">
              <a:lnSpc>
                <a:spcPct val="100000"/>
              </a:lnSpc>
              <a:spcBef>
                <a:spcPts val="0"/>
              </a:spcBef>
              <a:spcAft>
                <a:spcPts val="0"/>
              </a:spcAft>
              <a:buNone/>
              <a:defRPr/>
            </a:lvl4pPr>
            <a:lvl5pPr marL="0" lvl="4" indent="0" algn="ctr">
              <a:lnSpc>
                <a:spcPct val="100000"/>
              </a:lnSpc>
              <a:spcBef>
                <a:spcPts val="0"/>
              </a:spcBef>
              <a:spcAft>
                <a:spcPts val="0"/>
              </a:spcAft>
              <a:buNone/>
              <a:defRPr/>
            </a:lvl5pPr>
            <a:lvl6pPr marL="0" lvl="5" indent="0" algn="ctr">
              <a:lnSpc>
                <a:spcPct val="100000"/>
              </a:lnSpc>
              <a:spcBef>
                <a:spcPts val="0"/>
              </a:spcBef>
              <a:spcAft>
                <a:spcPts val="0"/>
              </a:spcAft>
              <a:buNone/>
              <a:defRPr/>
            </a:lvl6pPr>
            <a:lvl7pPr marL="0" lvl="6" indent="0" algn="ctr">
              <a:lnSpc>
                <a:spcPct val="100000"/>
              </a:lnSpc>
              <a:spcBef>
                <a:spcPts val="0"/>
              </a:spcBef>
              <a:spcAft>
                <a:spcPts val="0"/>
              </a:spcAft>
              <a:buNone/>
              <a:defRPr/>
            </a:lvl7pPr>
            <a:lvl8pPr marL="0" lvl="7" indent="0" algn="ctr">
              <a:lnSpc>
                <a:spcPct val="100000"/>
              </a:lnSpc>
              <a:spcBef>
                <a:spcPts val="0"/>
              </a:spcBef>
              <a:spcAft>
                <a:spcPts val="0"/>
              </a:spcAft>
              <a:buNone/>
              <a:defRPr/>
            </a:lvl8pPr>
            <a:lvl9pPr marL="0" lvl="8" indent="0" algn="ctr">
              <a:lnSpc>
                <a:spcPct val="100000"/>
              </a:lnSpc>
              <a:spcBef>
                <a:spcPts val="0"/>
              </a:spcBef>
              <a:spcAft>
                <a:spcPts val="0"/>
              </a:spcAft>
              <a:buNone/>
              <a:defRPr/>
            </a:lvl9pPr>
          </a:lstStyle>
          <a:p>
            <a:pPr marL="0" lvl="0" indent="0" algn="ct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216"/>
        <p:cNvGrpSpPr/>
        <p:nvPr/>
      </p:nvGrpSpPr>
      <p:grpSpPr>
        <a:xfrm>
          <a:off x="0" y="0"/>
          <a:ext cx="0" cy="0"/>
          <a:chOff x="0" y="0"/>
          <a:chExt cx="0" cy="0"/>
        </a:xfrm>
      </p:grpSpPr>
      <p:sp>
        <p:nvSpPr>
          <p:cNvPr id="217" name="Google Shape;217;p79"/>
          <p:cNvSpPr txBox="1">
            <a:spLocks noGrp="1"/>
          </p:cNvSpPr>
          <p:nvPr>
            <p:ph type="title"/>
          </p:nvPr>
        </p:nvSpPr>
        <p:spPr>
          <a:xfrm>
            <a:off x="802386" y="363474"/>
            <a:ext cx="7543800" cy="12070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79"/>
          <p:cNvSpPr txBox="1">
            <a:spLocks noGrp="1"/>
          </p:cNvSpPr>
          <p:nvPr>
            <p:ph type="body" idx="1"/>
          </p:nvPr>
        </p:nvSpPr>
        <p:spPr>
          <a:xfrm rot="5400000">
            <a:off x="3055239" y="-661797"/>
            <a:ext cx="3038094" cy="7543800"/>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900"/>
              </a:spcBef>
              <a:spcAft>
                <a:spcPts val="0"/>
              </a:spcAft>
              <a:buSzPts val="1530"/>
              <a:buChar char="▪"/>
              <a:defRPr/>
            </a:lvl1pPr>
            <a:lvl2pPr marL="914400" lvl="1" indent="-325755" algn="l">
              <a:lnSpc>
                <a:spcPct val="90000"/>
              </a:lnSpc>
              <a:spcBef>
                <a:spcPts val="300"/>
              </a:spcBef>
              <a:spcAft>
                <a:spcPts val="0"/>
              </a:spcAft>
              <a:buSzPts val="1530"/>
              <a:buChar char="▪"/>
              <a:defRPr/>
            </a:lvl2pPr>
            <a:lvl3pPr marL="1371600" lvl="2" indent="-325755" algn="l">
              <a:lnSpc>
                <a:spcPct val="90000"/>
              </a:lnSpc>
              <a:spcBef>
                <a:spcPts val="300"/>
              </a:spcBef>
              <a:spcAft>
                <a:spcPts val="0"/>
              </a:spcAft>
              <a:buSzPts val="1530"/>
              <a:buChar char="▪"/>
              <a:defRPr/>
            </a:lvl3pPr>
            <a:lvl4pPr marL="1828800" lvl="3" indent="-325755" algn="l">
              <a:lnSpc>
                <a:spcPct val="90000"/>
              </a:lnSpc>
              <a:spcBef>
                <a:spcPts val="300"/>
              </a:spcBef>
              <a:spcAft>
                <a:spcPts val="0"/>
              </a:spcAft>
              <a:buSzPts val="1530"/>
              <a:buChar char="▪"/>
              <a:defRPr/>
            </a:lvl4pPr>
            <a:lvl5pPr marL="2286000" lvl="4" indent="-325754" algn="l">
              <a:lnSpc>
                <a:spcPct val="90000"/>
              </a:lnSpc>
              <a:spcBef>
                <a:spcPts val="300"/>
              </a:spcBef>
              <a:spcAft>
                <a:spcPts val="0"/>
              </a:spcAft>
              <a:buSzPts val="1530"/>
              <a:buChar char="▪"/>
              <a:defRPr/>
            </a:lvl5pPr>
            <a:lvl6pPr marL="2743200" lvl="5" indent="-325754" algn="l">
              <a:lnSpc>
                <a:spcPct val="90000"/>
              </a:lnSpc>
              <a:spcBef>
                <a:spcPts val="300"/>
              </a:spcBef>
              <a:spcAft>
                <a:spcPts val="0"/>
              </a:spcAft>
              <a:buSzPts val="1530"/>
              <a:buChar char="▪"/>
              <a:defRPr/>
            </a:lvl6pPr>
            <a:lvl7pPr marL="3200400" lvl="6" indent="-325754" algn="l">
              <a:lnSpc>
                <a:spcPct val="90000"/>
              </a:lnSpc>
              <a:spcBef>
                <a:spcPts val="300"/>
              </a:spcBef>
              <a:spcAft>
                <a:spcPts val="0"/>
              </a:spcAft>
              <a:buSzPts val="1530"/>
              <a:buChar char="▪"/>
              <a:defRPr/>
            </a:lvl7pPr>
            <a:lvl8pPr marL="3657600" lvl="7" indent="-325754" algn="l">
              <a:lnSpc>
                <a:spcPct val="90000"/>
              </a:lnSpc>
              <a:spcBef>
                <a:spcPts val="300"/>
              </a:spcBef>
              <a:spcAft>
                <a:spcPts val="0"/>
              </a:spcAft>
              <a:buSzPts val="1530"/>
              <a:buChar char="▪"/>
              <a:defRPr/>
            </a:lvl8pPr>
            <a:lvl9pPr marL="4114800" lvl="8" indent="-325754" algn="l">
              <a:lnSpc>
                <a:spcPct val="90000"/>
              </a:lnSpc>
              <a:spcBef>
                <a:spcPts val="300"/>
              </a:spcBef>
              <a:spcAft>
                <a:spcPts val="150"/>
              </a:spcAft>
              <a:buSzPts val="1530"/>
              <a:buChar char="▪"/>
              <a:defRPr/>
            </a:lvl9pPr>
          </a:lstStyle>
          <a:p>
            <a:endParaRPr/>
          </a:p>
        </p:txBody>
      </p:sp>
      <p:sp>
        <p:nvSpPr>
          <p:cNvPr id="219" name="Google Shape;219;p79"/>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79"/>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79"/>
          <p:cNvSpPr txBox="1">
            <a:spLocks noGrp="1"/>
          </p:cNvSpPr>
          <p:nvPr>
            <p:ph type="sldNum" idx="12"/>
          </p:nvPr>
        </p:nvSpPr>
        <p:spPr>
          <a:xfrm>
            <a:off x="8483346" y="4704588"/>
            <a:ext cx="480060" cy="273844"/>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None/>
              <a:defRPr/>
            </a:lvl1pPr>
            <a:lvl2pPr marL="0" lvl="1" indent="0" algn="ctr">
              <a:lnSpc>
                <a:spcPct val="100000"/>
              </a:lnSpc>
              <a:spcBef>
                <a:spcPts val="0"/>
              </a:spcBef>
              <a:spcAft>
                <a:spcPts val="0"/>
              </a:spcAft>
              <a:buNone/>
              <a:defRPr/>
            </a:lvl2pPr>
            <a:lvl3pPr marL="0" lvl="2" indent="0" algn="ctr">
              <a:lnSpc>
                <a:spcPct val="100000"/>
              </a:lnSpc>
              <a:spcBef>
                <a:spcPts val="0"/>
              </a:spcBef>
              <a:spcAft>
                <a:spcPts val="0"/>
              </a:spcAft>
              <a:buNone/>
              <a:defRPr/>
            </a:lvl3pPr>
            <a:lvl4pPr marL="0" lvl="3" indent="0" algn="ctr">
              <a:lnSpc>
                <a:spcPct val="100000"/>
              </a:lnSpc>
              <a:spcBef>
                <a:spcPts val="0"/>
              </a:spcBef>
              <a:spcAft>
                <a:spcPts val="0"/>
              </a:spcAft>
              <a:buNone/>
              <a:defRPr/>
            </a:lvl4pPr>
            <a:lvl5pPr marL="0" lvl="4" indent="0" algn="ctr">
              <a:lnSpc>
                <a:spcPct val="100000"/>
              </a:lnSpc>
              <a:spcBef>
                <a:spcPts val="0"/>
              </a:spcBef>
              <a:spcAft>
                <a:spcPts val="0"/>
              </a:spcAft>
              <a:buNone/>
              <a:defRPr/>
            </a:lvl5pPr>
            <a:lvl6pPr marL="0" lvl="5" indent="0" algn="ctr">
              <a:lnSpc>
                <a:spcPct val="100000"/>
              </a:lnSpc>
              <a:spcBef>
                <a:spcPts val="0"/>
              </a:spcBef>
              <a:spcAft>
                <a:spcPts val="0"/>
              </a:spcAft>
              <a:buNone/>
              <a:defRPr/>
            </a:lvl6pPr>
            <a:lvl7pPr marL="0" lvl="6" indent="0" algn="ctr">
              <a:lnSpc>
                <a:spcPct val="100000"/>
              </a:lnSpc>
              <a:spcBef>
                <a:spcPts val="0"/>
              </a:spcBef>
              <a:spcAft>
                <a:spcPts val="0"/>
              </a:spcAft>
              <a:buNone/>
              <a:defRPr/>
            </a:lvl7pPr>
            <a:lvl8pPr marL="0" lvl="7" indent="0" algn="ctr">
              <a:lnSpc>
                <a:spcPct val="100000"/>
              </a:lnSpc>
              <a:spcBef>
                <a:spcPts val="0"/>
              </a:spcBef>
              <a:spcAft>
                <a:spcPts val="0"/>
              </a:spcAft>
              <a:buNone/>
              <a:defRPr/>
            </a:lvl8pPr>
            <a:lvl9pPr marL="0" lvl="8" indent="0" algn="ctr">
              <a:lnSpc>
                <a:spcPct val="100000"/>
              </a:lnSpc>
              <a:spcBef>
                <a:spcPts val="0"/>
              </a:spcBef>
              <a:spcAft>
                <a:spcPts val="0"/>
              </a:spcAft>
              <a:buNone/>
              <a:defRPr/>
            </a:lvl9pPr>
          </a:lstStyle>
          <a:p>
            <a:pPr marL="0" lvl="0" indent="0" algn="ct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222"/>
        <p:cNvGrpSpPr/>
        <p:nvPr/>
      </p:nvGrpSpPr>
      <p:grpSpPr>
        <a:xfrm>
          <a:off x="0" y="0"/>
          <a:ext cx="0" cy="0"/>
          <a:chOff x="0" y="0"/>
          <a:chExt cx="0" cy="0"/>
        </a:xfrm>
      </p:grpSpPr>
      <p:sp>
        <p:nvSpPr>
          <p:cNvPr id="223" name="Google Shape;223;p80"/>
          <p:cNvSpPr txBox="1">
            <a:spLocks noGrp="1"/>
          </p:cNvSpPr>
          <p:nvPr>
            <p:ph type="title"/>
          </p:nvPr>
        </p:nvSpPr>
        <p:spPr>
          <a:xfrm rot="5400000">
            <a:off x="5386388" y="1557338"/>
            <a:ext cx="4229100" cy="1914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80"/>
          <p:cNvSpPr txBox="1">
            <a:spLocks noGrp="1"/>
          </p:cNvSpPr>
          <p:nvPr>
            <p:ph type="body" idx="1"/>
          </p:nvPr>
        </p:nvSpPr>
        <p:spPr>
          <a:xfrm rot="5400000">
            <a:off x="1500188" y="-300037"/>
            <a:ext cx="4229100" cy="5629275"/>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900"/>
              </a:spcBef>
              <a:spcAft>
                <a:spcPts val="0"/>
              </a:spcAft>
              <a:buSzPts val="1530"/>
              <a:buChar char="▪"/>
              <a:defRPr/>
            </a:lvl1pPr>
            <a:lvl2pPr marL="914400" lvl="1" indent="-325755" algn="l">
              <a:lnSpc>
                <a:spcPct val="90000"/>
              </a:lnSpc>
              <a:spcBef>
                <a:spcPts val="300"/>
              </a:spcBef>
              <a:spcAft>
                <a:spcPts val="0"/>
              </a:spcAft>
              <a:buSzPts val="1530"/>
              <a:buChar char="▪"/>
              <a:defRPr/>
            </a:lvl2pPr>
            <a:lvl3pPr marL="1371600" lvl="2" indent="-325755" algn="l">
              <a:lnSpc>
                <a:spcPct val="90000"/>
              </a:lnSpc>
              <a:spcBef>
                <a:spcPts val="300"/>
              </a:spcBef>
              <a:spcAft>
                <a:spcPts val="0"/>
              </a:spcAft>
              <a:buSzPts val="1530"/>
              <a:buChar char="▪"/>
              <a:defRPr/>
            </a:lvl3pPr>
            <a:lvl4pPr marL="1828800" lvl="3" indent="-325755" algn="l">
              <a:lnSpc>
                <a:spcPct val="90000"/>
              </a:lnSpc>
              <a:spcBef>
                <a:spcPts val="300"/>
              </a:spcBef>
              <a:spcAft>
                <a:spcPts val="0"/>
              </a:spcAft>
              <a:buSzPts val="1530"/>
              <a:buChar char="▪"/>
              <a:defRPr/>
            </a:lvl4pPr>
            <a:lvl5pPr marL="2286000" lvl="4" indent="-325754" algn="l">
              <a:lnSpc>
                <a:spcPct val="90000"/>
              </a:lnSpc>
              <a:spcBef>
                <a:spcPts val="300"/>
              </a:spcBef>
              <a:spcAft>
                <a:spcPts val="0"/>
              </a:spcAft>
              <a:buSzPts val="1530"/>
              <a:buChar char="▪"/>
              <a:defRPr/>
            </a:lvl5pPr>
            <a:lvl6pPr marL="2743200" lvl="5" indent="-325754" algn="l">
              <a:lnSpc>
                <a:spcPct val="90000"/>
              </a:lnSpc>
              <a:spcBef>
                <a:spcPts val="300"/>
              </a:spcBef>
              <a:spcAft>
                <a:spcPts val="0"/>
              </a:spcAft>
              <a:buSzPts val="1530"/>
              <a:buChar char="▪"/>
              <a:defRPr/>
            </a:lvl6pPr>
            <a:lvl7pPr marL="3200400" lvl="6" indent="-325754" algn="l">
              <a:lnSpc>
                <a:spcPct val="90000"/>
              </a:lnSpc>
              <a:spcBef>
                <a:spcPts val="300"/>
              </a:spcBef>
              <a:spcAft>
                <a:spcPts val="0"/>
              </a:spcAft>
              <a:buSzPts val="1530"/>
              <a:buChar char="▪"/>
              <a:defRPr/>
            </a:lvl7pPr>
            <a:lvl8pPr marL="3657600" lvl="7" indent="-325754" algn="l">
              <a:lnSpc>
                <a:spcPct val="90000"/>
              </a:lnSpc>
              <a:spcBef>
                <a:spcPts val="300"/>
              </a:spcBef>
              <a:spcAft>
                <a:spcPts val="0"/>
              </a:spcAft>
              <a:buSzPts val="1530"/>
              <a:buChar char="▪"/>
              <a:defRPr/>
            </a:lvl8pPr>
            <a:lvl9pPr marL="4114800" lvl="8" indent="-325754" algn="l">
              <a:lnSpc>
                <a:spcPct val="90000"/>
              </a:lnSpc>
              <a:spcBef>
                <a:spcPts val="300"/>
              </a:spcBef>
              <a:spcAft>
                <a:spcPts val="150"/>
              </a:spcAft>
              <a:buSzPts val="1530"/>
              <a:buChar char="▪"/>
              <a:defRPr/>
            </a:lvl9pPr>
          </a:lstStyle>
          <a:p>
            <a:endParaRPr/>
          </a:p>
        </p:txBody>
      </p:sp>
      <p:sp>
        <p:nvSpPr>
          <p:cNvPr id="225" name="Google Shape;225;p80"/>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80"/>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80"/>
          <p:cNvSpPr txBox="1">
            <a:spLocks noGrp="1"/>
          </p:cNvSpPr>
          <p:nvPr>
            <p:ph type="sldNum" idx="12"/>
          </p:nvPr>
        </p:nvSpPr>
        <p:spPr>
          <a:xfrm>
            <a:off x="8483346" y="4704588"/>
            <a:ext cx="480060" cy="273844"/>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None/>
              <a:defRPr/>
            </a:lvl1pPr>
            <a:lvl2pPr marL="0" lvl="1" indent="0" algn="ctr">
              <a:lnSpc>
                <a:spcPct val="100000"/>
              </a:lnSpc>
              <a:spcBef>
                <a:spcPts val="0"/>
              </a:spcBef>
              <a:spcAft>
                <a:spcPts val="0"/>
              </a:spcAft>
              <a:buNone/>
              <a:defRPr/>
            </a:lvl2pPr>
            <a:lvl3pPr marL="0" lvl="2" indent="0" algn="ctr">
              <a:lnSpc>
                <a:spcPct val="100000"/>
              </a:lnSpc>
              <a:spcBef>
                <a:spcPts val="0"/>
              </a:spcBef>
              <a:spcAft>
                <a:spcPts val="0"/>
              </a:spcAft>
              <a:buNone/>
              <a:defRPr/>
            </a:lvl3pPr>
            <a:lvl4pPr marL="0" lvl="3" indent="0" algn="ctr">
              <a:lnSpc>
                <a:spcPct val="100000"/>
              </a:lnSpc>
              <a:spcBef>
                <a:spcPts val="0"/>
              </a:spcBef>
              <a:spcAft>
                <a:spcPts val="0"/>
              </a:spcAft>
              <a:buNone/>
              <a:defRPr/>
            </a:lvl4pPr>
            <a:lvl5pPr marL="0" lvl="4" indent="0" algn="ctr">
              <a:lnSpc>
                <a:spcPct val="100000"/>
              </a:lnSpc>
              <a:spcBef>
                <a:spcPts val="0"/>
              </a:spcBef>
              <a:spcAft>
                <a:spcPts val="0"/>
              </a:spcAft>
              <a:buNone/>
              <a:defRPr/>
            </a:lvl5pPr>
            <a:lvl6pPr marL="0" lvl="5" indent="0" algn="ctr">
              <a:lnSpc>
                <a:spcPct val="100000"/>
              </a:lnSpc>
              <a:spcBef>
                <a:spcPts val="0"/>
              </a:spcBef>
              <a:spcAft>
                <a:spcPts val="0"/>
              </a:spcAft>
              <a:buNone/>
              <a:defRPr/>
            </a:lvl6pPr>
            <a:lvl7pPr marL="0" lvl="6" indent="0" algn="ctr">
              <a:lnSpc>
                <a:spcPct val="100000"/>
              </a:lnSpc>
              <a:spcBef>
                <a:spcPts val="0"/>
              </a:spcBef>
              <a:spcAft>
                <a:spcPts val="0"/>
              </a:spcAft>
              <a:buNone/>
              <a:defRPr/>
            </a:lvl7pPr>
            <a:lvl8pPr marL="0" lvl="7" indent="0" algn="ctr">
              <a:lnSpc>
                <a:spcPct val="100000"/>
              </a:lnSpc>
              <a:spcBef>
                <a:spcPts val="0"/>
              </a:spcBef>
              <a:spcAft>
                <a:spcPts val="0"/>
              </a:spcAft>
              <a:buNone/>
              <a:defRPr/>
            </a:lvl8pPr>
            <a:lvl9pPr marL="0" lvl="8" indent="0" algn="ctr">
              <a:lnSpc>
                <a:spcPct val="100000"/>
              </a:lnSpc>
              <a:spcBef>
                <a:spcPts val="0"/>
              </a:spcBef>
              <a:spcAft>
                <a:spcPts val="0"/>
              </a:spcAft>
              <a:buNone/>
              <a:defRPr/>
            </a:lvl9pPr>
          </a:lstStyle>
          <a:p>
            <a:pPr marL="0" lvl="0" indent="0" algn="ct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adpis a obsah">
  <p:cSld name="Nadpis a obsah">
    <p:spTree>
      <p:nvGrpSpPr>
        <p:cNvPr id="1" name="Shape 228"/>
        <p:cNvGrpSpPr/>
        <p:nvPr/>
      </p:nvGrpSpPr>
      <p:grpSpPr>
        <a:xfrm>
          <a:off x="0" y="0"/>
          <a:ext cx="0" cy="0"/>
          <a:chOff x="0" y="0"/>
          <a:chExt cx="0" cy="0"/>
        </a:xfrm>
      </p:grpSpPr>
      <p:sp>
        <p:nvSpPr>
          <p:cNvPr id="229" name="Google Shape;229;p81"/>
          <p:cNvSpPr/>
          <p:nvPr/>
        </p:nvSpPr>
        <p:spPr>
          <a:xfrm rot="10800000">
            <a:off x="-7071" y="4319833"/>
            <a:ext cx="1470582" cy="830735"/>
          </a:xfrm>
          <a:custGeom>
            <a:avLst/>
            <a:gdLst/>
            <a:ahLst/>
            <a:cxnLst/>
            <a:rect l="l" t="t" r="r" b="b"/>
            <a:pathLst>
              <a:path w="5102679" h="3837214" extrusionOk="0">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230" name="Google Shape;230;p81"/>
          <p:cNvSpPr/>
          <p:nvPr/>
        </p:nvSpPr>
        <p:spPr>
          <a:xfrm>
            <a:off x="7619173" y="-7071"/>
            <a:ext cx="1538968" cy="979715"/>
          </a:xfrm>
          <a:custGeom>
            <a:avLst/>
            <a:gdLst/>
            <a:ahLst/>
            <a:cxnLst/>
            <a:rect l="l" t="t" r="r" b="b"/>
            <a:pathLst>
              <a:path w="5102679" h="3837214" extrusionOk="0">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231" name="Google Shape;231;p81"/>
          <p:cNvSpPr txBox="1">
            <a:spLocks noGrp="1"/>
          </p:cNvSpPr>
          <p:nvPr>
            <p:ph type="title"/>
          </p:nvPr>
        </p:nvSpPr>
        <p:spPr>
          <a:xfrm>
            <a:off x="204443" y="120193"/>
            <a:ext cx="7886700" cy="47369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D71440"/>
              </a:buClr>
              <a:buSzPts val="2400"/>
              <a:buFont typeface="Rockwell"/>
              <a:buNone/>
              <a:defRPr sz="2400" b="1">
                <a:solidFill>
                  <a:srgbClr val="D71440"/>
                </a:solidFill>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238"/>
        <p:cNvGrpSpPr/>
        <p:nvPr/>
      </p:nvGrpSpPr>
      <p:grpSpPr>
        <a:xfrm>
          <a:off x="0" y="0"/>
          <a:ext cx="0" cy="0"/>
          <a:chOff x="0" y="0"/>
          <a:chExt cx="0" cy="0"/>
        </a:xfrm>
      </p:grpSpPr>
      <p:sp>
        <p:nvSpPr>
          <p:cNvPr id="239" name="Google Shape;239;p7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7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1" name="Google Shape;241;p7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7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7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244"/>
        <p:cNvGrpSpPr/>
        <p:nvPr/>
      </p:nvGrpSpPr>
      <p:grpSpPr>
        <a:xfrm>
          <a:off x="0" y="0"/>
          <a:ext cx="0" cy="0"/>
          <a:chOff x="0" y="0"/>
          <a:chExt cx="0" cy="0"/>
        </a:xfrm>
      </p:grpSpPr>
      <p:sp>
        <p:nvSpPr>
          <p:cNvPr id="245" name="Google Shape;245;p8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8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47" name="Google Shape;247;p8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8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8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Záhlaví oddílu" type="secHead">
  <p:cSld name="SECTION_HEADER">
    <p:spTree>
      <p:nvGrpSpPr>
        <p:cNvPr id="1" name="Shape 250"/>
        <p:cNvGrpSpPr/>
        <p:nvPr/>
      </p:nvGrpSpPr>
      <p:grpSpPr>
        <a:xfrm>
          <a:off x="0" y="0"/>
          <a:ext cx="0" cy="0"/>
          <a:chOff x="0" y="0"/>
          <a:chExt cx="0" cy="0"/>
        </a:xfrm>
      </p:grpSpPr>
      <p:sp>
        <p:nvSpPr>
          <p:cNvPr id="251" name="Google Shape;251;p83"/>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p83"/>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53" name="Google Shape;253;p8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8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8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
        <p:cNvGrpSpPr/>
        <p:nvPr/>
      </p:nvGrpSpPr>
      <p:grpSpPr>
        <a:xfrm>
          <a:off x="0" y="0"/>
          <a:ext cx="0" cy="0"/>
          <a:chOff x="0" y="0"/>
          <a:chExt cx="0" cy="0"/>
        </a:xfrm>
      </p:grpSpPr>
      <p:sp>
        <p:nvSpPr>
          <p:cNvPr id="20" name="Google Shape;20;p29"/>
          <p:cNvSpPr txBox="1">
            <a:spLocks noGrp="1"/>
          </p:cNvSpPr>
          <p:nvPr>
            <p:ph type="title"/>
          </p:nvPr>
        </p:nvSpPr>
        <p:spPr>
          <a:xfrm>
            <a:off x="311760" y="444960"/>
            <a:ext cx="8520120" cy="572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9"/>
          <p:cNvSpPr txBox="1">
            <a:spLocks noGrp="1"/>
          </p:cNvSpPr>
          <p:nvPr>
            <p:ph type="body" idx="1"/>
          </p:nvPr>
        </p:nvSpPr>
        <p:spPr>
          <a:xfrm>
            <a:off x="311760" y="1152360"/>
            <a:ext cx="4157640" cy="3416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2" name="Google Shape;22;p29"/>
          <p:cNvSpPr txBox="1">
            <a:spLocks noGrp="1"/>
          </p:cNvSpPr>
          <p:nvPr>
            <p:ph type="body" idx="2"/>
          </p:nvPr>
        </p:nvSpPr>
        <p:spPr>
          <a:xfrm>
            <a:off x="4677840" y="1152360"/>
            <a:ext cx="4157640" cy="3416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256"/>
        <p:cNvGrpSpPr/>
        <p:nvPr/>
      </p:nvGrpSpPr>
      <p:grpSpPr>
        <a:xfrm>
          <a:off x="0" y="0"/>
          <a:ext cx="0" cy="0"/>
          <a:chOff x="0" y="0"/>
          <a:chExt cx="0" cy="0"/>
        </a:xfrm>
      </p:grpSpPr>
      <p:sp>
        <p:nvSpPr>
          <p:cNvPr id="257" name="Google Shape;257;p8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p84"/>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9" name="Google Shape;259;p84"/>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0" name="Google Shape;260;p8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p8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8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263"/>
        <p:cNvGrpSpPr/>
        <p:nvPr/>
      </p:nvGrpSpPr>
      <p:grpSpPr>
        <a:xfrm>
          <a:off x="0" y="0"/>
          <a:ext cx="0" cy="0"/>
          <a:chOff x="0" y="0"/>
          <a:chExt cx="0" cy="0"/>
        </a:xfrm>
      </p:grpSpPr>
      <p:sp>
        <p:nvSpPr>
          <p:cNvPr id="264" name="Google Shape;264;p85"/>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5" name="Google Shape;265;p85"/>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66" name="Google Shape;266;p85"/>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7" name="Google Shape;267;p85"/>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68" name="Google Shape;268;p85"/>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9" name="Google Shape;269;p8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8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8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272"/>
        <p:cNvGrpSpPr/>
        <p:nvPr/>
      </p:nvGrpSpPr>
      <p:grpSpPr>
        <a:xfrm>
          <a:off x="0" y="0"/>
          <a:ext cx="0" cy="0"/>
          <a:chOff x="0" y="0"/>
          <a:chExt cx="0" cy="0"/>
        </a:xfrm>
      </p:grpSpPr>
      <p:sp>
        <p:nvSpPr>
          <p:cNvPr id="273" name="Google Shape;273;p8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8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8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p8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277"/>
        <p:cNvGrpSpPr/>
        <p:nvPr/>
      </p:nvGrpSpPr>
      <p:grpSpPr>
        <a:xfrm>
          <a:off x="0" y="0"/>
          <a:ext cx="0" cy="0"/>
          <a:chOff x="0" y="0"/>
          <a:chExt cx="0" cy="0"/>
        </a:xfrm>
      </p:grpSpPr>
      <p:sp>
        <p:nvSpPr>
          <p:cNvPr id="278" name="Google Shape;278;p8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8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8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281"/>
        <p:cNvGrpSpPr/>
        <p:nvPr/>
      </p:nvGrpSpPr>
      <p:grpSpPr>
        <a:xfrm>
          <a:off x="0" y="0"/>
          <a:ext cx="0" cy="0"/>
          <a:chOff x="0" y="0"/>
          <a:chExt cx="0" cy="0"/>
        </a:xfrm>
      </p:grpSpPr>
      <p:sp>
        <p:nvSpPr>
          <p:cNvPr id="282" name="Google Shape;282;p8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88"/>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284" name="Google Shape;284;p88"/>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85" name="Google Shape;285;p8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8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8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288"/>
        <p:cNvGrpSpPr/>
        <p:nvPr/>
      </p:nvGrpSpPr>
      <p:grpSpPr>
        <a:xfrm>
          <a:off x="0" y="0"/>
          <a:ext cx="0" cy="0"/>
          <a:chOff x="0" y="0"/>
          <a:chExt cx="0" cy="0"/>
        </a:xfrm>
      </p:grpSpPr>
      <p:sp>
        <p:nvSpPr>
          <p:cNvPr id="289" name="Google Shape;289;p8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0" name="Google Shape;290;p89"/>
          <p:cNvSpPr>
            <a:spLocks noGrp="1"/>
          </p:cNvSpPr>
          <p:nvPr>
            <p:ph type="pic" idx="2"/>
          </p:nvPr>
        </p:nvSpPr>
        <p:spPr>
          <a:xfrm>
            <a:off x="3887391" y="740569"/>
            <a:ext cx="4629150" cy="3655219"/>
          </a:xfrm>
          <a:prstGeom prst="rect">
            <a:avLst/>
          </a:prstGeom>
          <a:noFill/>
          <a:ln>
            <a:noFill/>
          </a:ln>
        </p:spPr>
      </p:sp>
      <p:sp>
        <p:nvSpPr>
          <p:cNvPr id="291" name="Google Shape;291;p89"/>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92" name="Google Shape;292;p8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p8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p8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295"/>
        <p:cNvGrpSpPr/>
        <p:nvPr/>
      </p:nvGrpSpPr>
      <p:grpSpPr>
        <a:xfrm>
          <a:off x="0" y="0"/>
          <a:ext cx="0" cy="0"/>
          <a:chOff x="0" y="0"/>
          <a:chExt cx="0" cy="0"/>
        </a:xfrm>
      </p:grpSpPr>
      <p:sp>
        <p:nvSpPr>
          <p:cNvPr id="296" name="Google Shape;296;p9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7" name="Google Shape;297;p90"/>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8" name="Google Shape;298;p9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9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p9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301"/>
        <p:cNvGrpSpPr/>
        <p:nvPr/>
      </p:nvGrpSpPr>
      <p:grpSpPr>
        <a:xfrm>
          <a:off x="0" y="0"/>
          <a:ext cx="0" cy="0"/>
          <a:chOff x="0" y="0"/>
          <a:chExt cx="0" cy="0"/>
        </a:xfrm>
      </p:grpSpPr>
      <p:sp>
        <p:nvSpPr>
          <p:cNvPr id="302" name="Google Shape;302;p91"/>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3" name="Google Shape;303;p91"/>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4" name="Google Shape;304;p9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9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9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30"/>
          <p:cNvSpPr txBox="1">
            <a:spLocks noGrp="1"/>
          </p:cNvSpPr>
          <p:nvPr>
            <p:ph type="title"/>
          </p:nvPr>
        </p:nvSpPr>
        <p:spPr>
          <a:xfrm>
            <a:off x="311760" y="444960"/>
            <a:ext cx="8520120" cy="572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7"/>
        <p:cNvGrpSpPr/>
        <p:nvPr/>
      </p:nvGrpSpPr>
      <p:grpSpPr>
        <a:xfrm>
          <a:off x="0" y="0"/>
          <a:ext cx="0" cy="0"/>
          <a:chOff x="0" y="0"/>
          <a:chExt cx="0" cy="0"/>
        </a:xfrm>
      </p:grpSpPr>
      <p:sp>
        <p:nvSpPr>
          <p:cNvPr id="28" name="Google Shape;28;p31"/>
          <p:cNvSpPr txBox="1">
            <a:spLocks noGrp="1"/>
          </p:cNvSpPr>
          <p:nvPr>
            <p:ph type="subTitle" idx="1"/>
          </p:nvPr>
        </p:nvSpPr>
        <p:spPr>
          <a:xfrm>
            <a:off x="311760" y="444960"/>
            <a:ext cx="8520120" cy="26546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311760" y="444960"/>
            <a:ext cx="8520120" cy="572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2"/>
          <p:cNvSpPr txBox="1">
            <a:spLocks noGrp="1"/>
          </p:cNvSpPr>
          <p:nvPr>
            <p:ph type="body" idx="1"/>
          </p:nvPr>
        </p:nvSpPr>
        <p:spPr>
          <a:xfrm>
            <a:off x="311760" y="1152360"/>
            <a:ext cx="415764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2"/>
          </p:nvPr>
        </p:nvSpPr>
        <p:spPr>
          <a:xfrm>
            <a:off x="4677840" y="1152360"/>
            <a:ext cx="4157640" cy="3416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2"/>
          <p:cNvSpPr txBox="1">
            <a:spLocks noGrp="1"/>
          </p:cNvSpPr>
          <p:nvPr>
            <p:ph type="body" idx="3"/>
          </p:nvPr>
        </p:nvSpPr>
        <p:spPr>
          <a:xfrm>
            <a:off x="311760" y="2936880"/>
            <a:ext cx="415764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311760" y="444960"/>
            <a:ext cx="8520120" cy="572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311760" y="1152360"/>
            <a:ext cx="4157640" cy="3416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2"/>
          </p:nvPr>
        </p:nvSpPr>
        <p:spPr>
          <a:xfrm>
            <a:off x="4677840" y="1152360"/>
            <a:ext cx="415764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 name="Google Shape;40;p33"/>
          <p:cNvSpPr txBox="1">
            <a:spLocks noGrp="1"/>
          </p:cNvSpPr>
          <p:nvPr>
            <p:ph type="body" idx="3"/>
          </p:nvPr>
        </p:nvSpPr>
        <p:spPr>
          <a:xfrm>
            <a:off x="4677840" y="2936880"/>
            <a:ext cx="415764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2"/>
        <p:cNvGrpSpPr/>
        <p:nvPr/>
      </p:nvGrpSpPr>
      <p:grpSpPr>
        <a:xfrm>
          <a:off x="0" y="0"/>
          <a:ext cx="0" cy="0"/>
          <a:chOff x="0" y="0"/>
          <a:chExt cx="0" cy="0"/>
        </a:xfrm>
      </p:grpSpPr>
      <p:sp>
        <p:nvSpPr>
          <p:cNvPr id="43" name="Google Shape;43;p34"/>
          <p:cNvSpPr txBox="1">
            <a:spLocks noGrp="1"/>
          </p:cNvSpPr>
          <p:nvPr>
            <p:ph type="title"/>
          </p:nvPr>
        </p:nvSpPr>
        <p:spPr>
          <a:xfrm>
            <a:off x="311760" y="444960"/>
            <a:ext cx="8520120" cy="572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4"/>
          <p:cNvSpPr txBox="1">
            <a:spLocks noGrp="1"/>
          </p:cNvSpPr>
          <p:nvPr>
            <p:ph type="body" idx="1"/>
          </p:nvPr>
        </p:nvSpPr>
        <p:spPr>
          <a:xfrm>
            <a:off x="311760" y="1152360"/>
            <a:ext cx="415764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4"/>
          <p:cNvSpPr txBox="1">
            <a:spLocks noGrp="1"/>
          </p:cNvSpPr>
          <p:nvPr>
            <p:ph type="body" idx="2"/>
          </p:nvPr>
        </p:nvSpPr>
        <p:spPr>
          <a:xfrm>
            <a:off x="4677840" y="1152360"/>
            <a:ext cx="415764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3"/>
          </p:nvPr>
        </p:nvSpPr>
        <p:spPr>
          <a:xfrm>
            <a:off x="311760" y="2936880"/>
            <a:ext cx="8520120" cy="16293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7" name="Google Shape;47;p34"/>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311760" y="744480"/>
            <a:ext cx="8520120" cy="205236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3"/>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latin typeface="Times New Roman"/>
              <a:ea typeface="Times New Roman"/>
              <a:cs typeface="Times New Roman"/>
              <a:sym typeface="Times New Roman"/>
            </a:endParaRPr>
          </a:p>
        </p:txBody>
      </p:sp>
      <p:sp>
        <p:nvSpPr>
          <p:cNvPr id="8" name="Google Shape;8;p23"/>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
        <p:cNvGrpSpPr/>
        <p:nvPr/>
      </p:nvGrpSpPr>
      <p:grpSpPr>
        <a:xfrm>
          <a:off x="0" y="0"/>
          <a:ext cx="0" cy="0"/>
          <a:chOff x="0" y="0"/>
          <a:chExt cx="0" cy="0"/>
        </a:xfrm>
      </p:grpSpPr>
      <p:sp>
        <p:nvSpPr>
          <p:cNvPr id="70" name="Google Shape;70;p25"/>
          <p:cNvSpPr txBox="1">
            <a:spLocks noGrp="1"/>
          </p:cNvSpPr>
          <p:nvPr>
            <p:ph type="title"/>
          </p:nvPr>
        </p:nvSpPr>
        <p:spPr>
          <a:xfrm>
            <a:off x="311760" y="444960"/>
            <a:ext cx="8520120" cy="572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 name="Google Shape;71;p25"/>
          <p:cNvSpPr txBox="1">
            <a:spLocks noGrp="1"/>
          </p:cNvSpPr>
          <p:nvPr>
            <p:ph type="body" idx="1"/>
          </p:nvPr>
        </p:nvSpPr>
        <p:spPr>
          <a:xfrm>
            <a:off x="311760" y="1152360"/>
            <a:ext cx="8520120" cy="3416040"/>
          </a:xfrm>
          <a:prstGeom prst="rect">
            <a:avLst/>
          </a:prstGeom>
          <a:noFill/>
          <a:ln>
            <a:noFill/>
          </a:ln>
        </p:spPr>
        <p:txBody>
          <a:bodyPr spcFirstLastPara="1" wrap="square" lIns="91425" tIns="91425" rIns="91425" bIns="91425"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25"/>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67"/>
          <p:cNvSpPr txBox="1">
            <a:spLocks noGrp="1"/>
          </p:cNvSpPr>
          <p:nvPr>
            <p:ph type="title"/>
          </p:nvPr>
        </p:nvSpPr>
        <p:spPr>
          <a:xfrm>
            <a:off x="802386" y="363474"/>
            <a:ext cx="7543800" cy="120700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SzPts val="4050"/>
              <a:buFont typeface="Rockwell"/>
              <a:buNone/>
              <a:defRPr sz="4050" b="0" i="0" u="none" strike="noStrike" cap="non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5" name="Google Shape;135;p67"/>
          <p:cNvSpPr txBox="1">
            <a:spLocks noGrp="1"/>
          </p:cNvSpPr>
          <p:nvPr>
            <p:ph type="body" idx="1"/>
          </p:nvPr>
        </p:nvSpPr>
        <p:spPr>
          <a:xfrm>
            <a:off x="802386" y="1591056"/>
            <a:ext cx="7543800" cy="3038094"/>
          </a:xfrm>
          <a:prstGeom prst="rect">
            <a:avLst/>
          </a:prstGeom>
          <a:noFill/>
          <a:ln>
            <a:noFill/>
          </a:ln>
        </p:spPr>
        <p:txBody>
          <a:bodyPr spcFirstLastPara="1" wrap="square" lIns="91425" tIns="45700" rIns="91425" bIns="45700" anchor="t" anchorCtr="0">
            <a:normAutofit/>
          </a:bodyPr>
          <a:lstStyle>
            <a:lvl1pPr marL="457200" marR="0" lvl="0" indent="-309562" algn="l" rtl="0">
              <a:lnSpc>
                <a:spcPct val="90000"/>
              </a:lnSpc>
              <a:spcBef>
                <a:spcPts val="900"/>
              </a:spcBef>
              <a:spcAft>
                <a:spcPts val="0"/>
              </a:spcAft>
              <a:buClr>
                <a:srgbClr val="9E3611"/>
              </a:buClr>
              <a:buSzPts val="1275"/>
              <a:buFont typeface="Noto Sans Symbols"/>
              <a:buChar char="▪"/>
              <a:defRPr sz="1500" b="0" i="0" u="none" strike="noStrike" cap="none">
                <a:solidFill>
                  <a:schemeClr val="dk1"/>
                </a:solidFill>
                <a:latin typeface="Rockwell"/>
                <a:ea typeface="Rockwell"/>
                <a:cs typeface="Rockwell"/>
                <a:sym typeface="Rockwell"/>
              </a:defRPr>
            </a:lvl1pPr>
            <a:lvl2pPr marL="914400" marR="0" lvl="1" indent="-301466" algn="l" rtl="0">
              <a:lnSpc>
                <a:spcPct val="90000"/>
              </a:lnSpc>
              <a:spcBef>
                <a:spcPts val="300"/>
              </a:spcBef>
              <a:spcAft>
                <a:spcPts val="0"/>
              </a:spcAft>
              <a:buClr>
                <a:srgbClr val="9E3611"/>
              </a:buClr>
              <a:buSzPts val="1148"/>
              <a:buFont typeface="Noto Sans Symbols"/>
              <a:buChar char="▪"/>
              <a:defRPr sz="1350" b="0" i="0" u="none" strike="noStrike" cap="none">
                <a:solidFill>
                  <a:schemeClr val="dk1"/>
                </a:solidFill>
                <a:latin typeface="Rockwell"/>
                <a:ea typeface="Rockwell"/>
                <a:cs typeface="Rockwell"/>
                <a:sym typeface="Rockwell"/>
              </a:defRPr>
            </a:lvl2pPr>
            <a:lvl3pPr marL="1371600" marR="0" lvl="2" indent="-293369" algn="l" rtl="0">
              <a:lnSpc>
                <a:spcPct val="90000"/>
              </a:lnSpc>
              <a:spcBef>
                <a:spcPts val="300"/>
              </a:spcBef>
              <a:spcAft>
                <a:spcPts val="0"/>
              </a:spcAft>
              <a:buClr>
                <a:srgbClr val="9E3611"/>
              </a:buClr>
              <a:buSzPts val="1020"/>
              <a:buFont typeface="Noto Sans Symbols"/>
              <a:buChar char="▪"/>
              <a:defRPr sz="1200" b="0" i="0" u="none" strike="noStrike" cap="none">
                <a:solidFill>
                  <a:schemeClr val="dk1"/>
                </a:solidFill>
                <a:latin typeface="Rockwell"/>
                <a:ea typeface="Rockwell"/>
                <a:cs typeface="Rockwell"/>
                <a:sym typeface="Rockwell"/>
              </a:defRPr>
            </a:lvl3pPr>
            <a:lvl4pPr marL="1828800" marR="0" lvl="3" indent="-293369" algn="l" rtl="0">
              <a:lnSpc>
                <a:spcPct val="90000"/>
              </a:lnSpc>
              <a:spcBef>
                <a:spcPts val="300"/>
              </a:spcBef>
              <a:spcAft>
                <a:spcPts val="0"/>
              </a:spcAft>
              <a:buClr>
                <a:srgbClr val="9E3611"/>
              </a:buClr>
              <a:buSzPts val="1020"/>
              <a:buFont typeface="Noto Sans Symbols"/>
              <a:buChar char="▪"/>
              <a:defRPr sz="1200" b="0" i="0" u="none" strike="noStrike" cap="none">
                <a:solidFill>
                  <a:schemeClr val="dk1"/>
                </a:solidFill>
                <a:latin typeface="Rockwell"/>
                <a:ea typeface="Rockwell"/>
                <a:cs typeface="Rockwell"/>
                <a:sym typeface="Rockwell"/>
              </a:defRPr>
            </a:lvl4pPr>
            <a:lvl5pPr marL="2286000" marR="0" lvl="4" indent="-293370" algn="l" rtl="0">
              <a:lnSpc>
                <a:spcPct val="90000"/>
              </a:lnSpc>
              <a:spcBef>
                <a:spcPts val="300"/>
              </a:spcBef>
              <a:spcAft>
                <a:spcPts val="0"/>
              </a:spcAft>
              <a:buClr>
                <a:srgbClr val="9E3611"/>
              </a:buClr>
              <a:buSzPts val="1020"/>
              <a:buFont typeface="Noto Sans Symbols"/>
              <a:buChar char="▪"/>
              <a:defRPr sz="1200" b="0" i="0" u="none" strike="noStrike" cap="none">
                <a:solidFill>
                  <a:schemeClr val="dk1"/>
                </a:solidFill>
                <a:latin typeface="Rockwell"/>
                <a:ea typeface="Rockwell"/>
                <a:cs typeface="Rockwell"/>
                <a:sym typeface="Rockwell"/>
              </a:defRPr>
            </a:lvl5pPr>
            <a:lvl6pPr marL="2743200" marR="0" lvl="5" indent="-293370" algn="l" rtl="0">
              <a:lnSpc>
                <a:spcPct val="90000"/>
              </a:lnSpc>
              <a:spcBef>
                <a:spcPts val="300"/>
              </a:spcBef>
              <a:spcAft>
                <a:spcPts val="0"/>
              </a:spcAft>
              <a:buClr>
                <a:srgbClr val="9E3611"/>
              </a:buClr>
              <a:buSzPts val="1020"/>
              <a:buFont typeface="Noto Sans Symbols"/>
              <a:buChar char="▪"/>
              <a:defRPr sz="1200" b="0" i="0" u="none" strike="noStrike" cap="none">
                <a:solidFill>
                  <a:schemeClr val="dk1"/>
                </a:solidFill>
                <a:latin typeface="Rockwell"/>
                <a:ea typeface="Rockwell"/>
                <a:cs typeface="Rockwell"/>
                <a:sym typeface="Rockwell"/>
              </a:defRPr>
            </a:lvl6pPr>
            <a:lvl7pPr marL="3200400" marR="0" lvl="6" indent="-293370" algn="l" rtl="0">
              <a:lnSpc>
                <a:spcPct val="90000"/>
              </a:lnSpc>
              <a:spcBef>
                <a:spcPts val="300"/>
              </a:spcBef>
              <a:spcAft>
                <a:spcPts val="0"/>
              </a:spcAft>
              <a:buClr>
                <a:srgbClr val="9E3611"/>
              </a:buClr>
              <a:buSzPts val="1020"/>
              <a:buFont typeface="Noto Sans Symbols"/>
              <a:buChar char="▪"/>
              <a:defRPr sz="1200" b="0" i="0" u="none" strike="noStrike" cap="none">
                <a:solidFill>
                  <a:schemeClr val="dk1"/>
                </a:solidFill>
                <a:latin typeface="Rockwell"/>
                <a:ea typeface="Rockwell"/>
                <a:cs typeface="Rockwell"/>
                <a:sym typeface="Rockwell"/>
              </a:defRPr>
            </a:lvl7pPr>
            <a:lvl8pPr marL="3657600" marR="0" lvl="7" indent="-293370" algn="l" rtl="0">
              <a:lnSpc>
                <a:spcPct val="90000"/>
              </a:lnSpc>
              <a:spcBef>
                <a:spcPts val="300"/>
              </a:spcBef>
              <a:spcAft>
                <a:spcPts val="0"/>
              </a:spcAft>
              <a:buClr>
                <a:srgbClr val="9E3611"/>
              </a:buClr>
              <a:buSzPts val="1020"/>
              <a:buFont typeface="Noto Sans Symbols"/>
              <a:buChar char="▪"/>
              <a:defRPr sz="1200" b="0" i="0" u="none" strike="noStrike" cap="none">
                <a:solidFill>
                  <a:schemeClr val="dk1"/>
                </a:solidFill>
                <a:latin typeface="Rockwell"/>
                <a:ea typeface="Rockwell"/>
                <a:cs typeface="Rockwell"/>
                <a:sym typeface="Rockwell"/>
              </a:defRPr>
            </a:lvl8pPr>
            <a:lvl9pPr marL="4114800" marR="0" lvl="8" indent="-293370" algn="l" rtl="0">
              <a:lnSpc>
                <a:spcPct val="90000"/>
              </a:lnSpc>
              <a:spcBef>
                <a:spcPts val="300"/>
              </a:spcBef>
              <a:spcAft>
                <a:spcPts val="150"/>
              </a:spcAft>
              <a:buClr>
                <a:srgbClr val="9E3611"/>
              </a:buClr>
              <a:buSzPts val="1020"/>
              <a:buFont typeface="Noto Sans Symbols"/>
              <a:buChar char="▪"/>
              <a:defRPr sz="1200" b="0" i="0" u="none" strike="noStrike" cap="none">
                <a:solidFill>
                  <a:schemeClr val="dk1"/>
                </a:solidFill>
                <a:latin typeface="Rockwell"/>
                <a:ea typeface="Rockwell"/>
                <a:cs typeface="Rockwell"/>
                <a:sym typeface="Rockwell"/>
              </a:defRPr>
            </a:lvl9pPr>
          </a:lstStyle>
          <a:p>
            <a:endParaRPr/>
          </a:p>
        </p:txBody>
      </p:sp>
      <p:sp>
        <p:nvSpPr>
          <p:cNvPr id="136" name="Google Shape;136;p67"/>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825"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7" name="Google Shape;137;p67"/>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825"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grpSp>
        <p:nvGrpSpPr>
          <p:cNvPr id="138" name="Google Shape;138;p67"/>
          <p:cNvGrpSpPr/>
          <p:nvPr/>
        </p:nvGrpSpPr>
        <p:grpSpPr>
          <a:xfrm>
            <a:off x="8551294" y="4672261"/>
            <a:ext cx="342900" cy="342900"/>
            <a:chOff x="11361456" y="6195813"/>
            <a:chExt cx="548640" cy="548640"/>
          </a:xfrm>
        </p:grpSpPr>
        <p:sp>
          <p:nvSpPr>
            <p:cNvPr id="139" name="Google Shape;139;p67"/>
            <p:cNvSpPr/>
            <p:nvPr/>
          </p:nvSpPr>
          <p:spPr>
            <a:xfrm>
              <a:off x="11361456" y="6195813"/>
              <a:ext cx="548640" cy="548640"/>
            </a:xfrm>
            <a:prstGeom prst="ellipse">
              <a:avLst/>
            </a:prstGeom>
            <a:blipFill rotWithShape="1">
              <a:blip r:embed="rId14">
                <a:alphaModFix/>
              </a:blip>
              <a:tile tx="50800" ty="0" sx="85000" sy="85000" flip="none" algn="tl"/>
            </a:blip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FFFFFF"/>
                </a:solidFill>
                <a:latin typeface="Rockwell"/>
                <a:ea typeface="Rockwell"/>
                <a:cs typeface="Rockwell"/>
                <a:sym typeface="Rockwell"/>
              </a:endParaRPr>
            </a:p>
          </p:txBody>
        </p:sp>
        <p:sp>
          <p:nvSpPr>
            <p:cNvPr id="140" name="Google Shape;140;p67"/>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grpSp>
      <p:sp>
        <p:nvSpPr>
          <p:cNvPr id="141" name="Google Shape;141;p67"/>
          <p:cNvSpPr txBox="1">
            <a:spLocks noGrp="1"/>
          </p:cNvSpPr>
          <p:nvPr>
            <p:ph type="sldNum" idx="12"/>
          </p:nvPr>
        </p:nvSpPr>
        <p:spPr>
          <a:xfrm>
            <a:off x="8483346" y="4704588"/>
            <a:ext cx="480060" cy="27384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50" b="1" i="0" u="none" strike="noStrike" cap="none">
                <a:solidFill>
                  <a:srgbClr val="FFFFFF"/>
                </a:solidFill>
                <a:latin typeface="Rockwell"/>
                <a:ea typeface="Rockwell"/>
                <a:cs typeface="Rockwell"/>
                <a:sym typeface="Rockwell"/>
              </a:defRPr>
            </a:lvl1pPr>
            <a:lvl2pPr marL="0" marR="0" lvl="1" indent="0" algn="ctr" rtl="0">
              <a:lnSpc>
                <a:spcPct val="100000"/>
              </a:lnSpc>
              <a:spcBef>
                <a:spcPts val="0"/>
              </a:spcBef>
              <a:spcAft>
                <a:spcPts val="0"/>
              </a:spcAft>
              <a:buNone/>
              <a:defRPr sz="1050" b="1" i="0" u="none" strike="noStrike" cap="none">
                <a:solidFill>
                  <a:srgbClr val="FFFFFF"/>
                </a:solidFill>
                <a:latin typeface="Rockwell"/>
                <a:ea typeface="Rockwell"/>
                <a:cs typeface="Rockwell"/>
                <a:sym typeface="Rockwell"/>
              </a:defRPr>
            </a:lvl2pPr>
            <a:lvl3pPr marL="0" marR="0" lvl="2" indent="0" algn="ctr" rtl="0">
              <a:lnSpc>
                <a:spcPct val="100000"/>
              </a:lnSpc>
              <a:spcBef>
                <a:spcPts val="0"/>
              </a:spcBef>
              <a:spcAft>
                <a:spcPts val="0"/>
              </a:spcAft>
              <a:buNone/>
              <a:defRPr sz="1050" b="1" i="0" u="none" strike="noStrike" cap="none">
                <a:solidFill>
                  <a:srgbClr val="FFFFFF"/>
                </a:solidFill>
                <a:latin typeface="Rockwell"/>
                <a:ea typeface="Rockwell"/>
                <a:cs typeface="Rockwell"/>
                <a:sym typeface="Rockwell"/>
              </a:defRPr>
            </a:lvl3pPr>
            <a:lvl4pPr marL="0" marR="0" lvl="3" indent="0" algn="ctr" rtl="0">
              <a:lnSpc>
                <a:spcPct val="100000"/>
              </a:lnSpc>
              <a:spcBef>
                <a:spcPts val="0"/>
              </a:spcBef>
              <a:spcAft>
                <a:spcPts val="0"/>
              </a:spcAft>
              <a:buNone/>
              <a:defRPr sz="1050" b="1" i="0" u="none" strike="noStrike" cap="none">
                <a:solidFill>
                  <a:srgbClr val="FFFFFF"/>
                </a:solidFill>
                <a:latin typeface="Rockwell"/>
                <a:ea typeface="Rockwell"/>
                <a:cs typeface="Rockwell"/>
                <a:sym typeface="Rockwell"/>
              </a:defRPr>
            </a:lvl4pPr>
            <a:lvl5pPr marL="0" marR="0" lvl="4" indent="0" algn="ctr" rtl="0">
              <a:lnSpc>
                <a:spcPct val="100000"/>
              </a:lnSpc>
              <a:spcBef>
                <a:spcPts val="0"/>
              </a:spcBef>
              <a:spcAft>
                <a:spcPts val="0"/>
              </a:spcAft>
              <a:buNone/>
              <a:defRPr sz="1050" b="1" i="0" u="none" strike="noStrike" cap="none">
                <a:solidFill>
                  <a:srgbClr val="FFFFFF"/>
                </a:solidFill>
                <a:latin typeface="Rockwell"/>
                <a:ea typeface="Rockwell"/>
                <a:cs typeface="Rockwell"/>
                <a:sym typeface="Rockwell"/>
              </a:defRPr>
            </a:lvl5pPr>
            <a:lvl6pPr marL="0" marR="0" lvl="5" indent="0" algn="ctr" rtl="0">
              <a:lnSpc>
                <a:spcPct val="100000"/>
              </a:lnSpc>
              <a:spcBef>
                <a:spcPts val="0"/>
              </a:spcBef>
              <a:spcAft>
                <a:spcPts val="0"/>
              </a:spcAft>
              <a:buNone/>
              <a:defRPr sz="1050" b="1" i="0" u="none" strike="noStrike" cap="none">
                <a:solidFill>
                  <a:srgbClr val="FFFFFF"/>
                </a:solidFill>
                <a:latin typeface="Rockwell"/>
                <a:ea typeface="Rockwell"/>
                <a:cs typeface="Rockwell"/>
                <a:sym typeface="Rockwell"/>
              </a:defRPr>
            </a:lvl6pPr>
            <a:lvl7pPr marL="0" marR="0" lvl="6" indent="0" algn="ctr" rtl="0">
              <a:lnSpc>
                <a:spcPct val="100000"/>
              </a:lnSpc>
              <a:spcBef>
                <a:spcPts val="0"/>
              </a:spcBef>
              <a:spcAft>
                <a:spcPts val="0"/>
              </a:spcAft>
              <a:buNone/>
              <a:defRPr sz="1050" b="1" i="0" u="none" strike="noStrike" cap="none">
                <a:solidFill>
                  <a:srgbClr val="FFFFFF"/>
                </a:solidFill>
                <a:latin typeface="Rockwell"/>
                <a:ea typeface="Rockwell"/>
                <a:cs typeface="Rockwell"/>
                <a:sym typeface="Rockwell"/>
              </a:defRPr>
            </a:lvl7pPr>
            <a:lvl8pPr marL="0" marR="0" lvl="7" indent="0" algn="ctr" rtl="0">
              <a:lnSpc>
                <a:spcPct val="100000"/>
              </a:lnSpc>
              <a:spcBef>
                <a:spcPts val="0"/>
              </a:spcBef>
              <a:spcAft>
                <a:spcPts val="0"/>
              </a:spcAft>
              <a:buNone/>
              <a:defRPr sz="1050" b="1" i="0" u="none" strike="noStrike" cap="none">
                <a:solidFill>
                  <a:srgbClr val="FFFFFF"/>
                </a:solidFill>
                <a:latin typeface="Rockwell"/>
                <a:ea typeface="Rockwell"/>
                <a:cs typeface="Rockwell"/>
                <a:sym typeface="Rockwell"/>
              </a:defRPr>
            </a:lvl8pPr>
            <a:lvl9pPr marL="0" marR="0" lvl="8" indent="0" algn="ctr" rtl="0">
              <a:lnSpc>
                <a:spcPct val="100000"/>
              </a:lnSpc>
              <a:spcBef>
                <a:spcPts val="0"/>
              </a:spcBef>
              <a:spcAft>
                <a:spcPts val="0"/>
              </a:spcAft>
              <a:buNone/>
              <a:defRPr sz="105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7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4" name="Google Shape;234;p7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5" name="Google Shape;235;p7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36" name="Google Shape;236;p7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37" name="Google Shape;237;p7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1.png"/><Relationship Id="rId7"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7.png"/><Relationship Id="rId9"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www.nepanikar.cz/" TargetMode="External"/><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1"/>
          <p:cNvPicPr preferRelativeResize="0"/>
          <p:nvPr/>
        </p:nvPicPr>
        <p:blipFill rotWithShape="1">
          <a:blip r:embed="rId3">
            <a:alphaModFix/>
          </a:blip>
          <a:srcRect/>
          <a:stretch/>
        </p:blipFill>
        <p:spPr>
          <a:xfrm>
            <a:off x="104760" y="4694760"/>
            <a:ext cx="1013760" cy="304920"/>
          </a:xfrm>
          <a:prstGeom prst="rect">
            <a:avLst/>
          </a:prstGeom>
          <a:noFill/>
          <a:ln>
            <a:noFill/>
          </a:ln>
        </p:spPr>
      </p:pic>
      <p:sp>
        <p:nvSpPr>
          <p:cNvPr id="312" name="Google Shape;312;p1"/>
          <p:cNvSpPr/>
          <p:nvPr/>
        </p:nvSpPr>
        <p:spPr>
          <a:xfrm>
            <a:off x="0" y="2349720"/>
            <a:ext cx="9143640" cy="132918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F59E4C"/>
              </a:buClr>
              <a:buSzPts val="1800"/>
              <a:buFont typeface="Work Sans Light"/>
              <a:buNone/>
            </a:pPr>
            <a:r>
              <a:rPr lang="cs" sz="1800" b="0" i="0" u="none" strike="noStrike" cap="none">
                <a:solidFill>
                  <a:srgbClr val="F59E4C"/>
                </a:solidFill>
                <a:latin typeface="Work Sans Light"/>
                <a:ea typeface="Work Sans Light"/>
                <a:cs typeface="Work Sans Light"/>
                <a:sym typeface="Work Sans Light"/>
              </a:rPr>
              <a:t>Kulatý stůl 2 - 25. ledna 2024</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49C1D8"/>
              </a:buClr>
              <a:buSzPts val="1879"/>
              <a:buFont typeface="Work Sans Light"/>
              <a:buNone/>
            </a:pPr>
            <a:r>
              <a:rPr lang="cs" sz="1879" b="0" i="0" u="none" strike="noStrike" cap="none">
                <a:solidFill>
                  <a:srgbClr val="49C1D8"/>
                </a:solidFill>
                <a:latin typeface="Work Sans Light"/>
                <a:ea typeface="Work Sans Light"/>
                <a:cs typeface="Work Sans Light"/>
                <a:sym typeface="Work Sans Light"/>
              </a:rPr>
              <a:t>Setkání nad současným stavem péče o děti </a:t>
            </a:r>
            <a:endParaRPr sz="1879"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49C1D8"/>
              </a:buClr>
              <a:buSzPts val="1879"/>
              <a:buFont typeface="Work Sans Light"/>
              <a:buNone/>
            </a:pPr>
            <a:r>
              <a:rPr lang="cs" sz="1879" b="0" i="0" u="none" strike="noStrike" cap="none">
                <a:solidFill>
                  <a:srgbClr val="49C1D8"/>
                </a:solidFill>
                <a:latin typeface="Work Sans Light"/>
                <a:ea typeface="Work Sans Light"/>
                <a:cs typeface="Work Sans Light"/>
                <a:sym typeface="Work Sans Light"/>
              </a:rPr>
              <a:t>a dospívající s psychickými obtížemi </a:t>
            </a:r>
            <a:endParaRPr sz="1879"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49C1D8"/>
              </a:buClr>
              <a:buSzPts val="1879"/>
              <a:buFont typeface="Work Sans Light"/>
              <a:buNone/>
            </a:pPr>
            <a:r>
              <a:rPr lang="cs" sz="1879" b="0" i="0" u="none" strike="noStrike" cap="none">
                <a:solidFill>
                  <a:srgbClr val="49C1D8"/>
                </a:solidFill>
                <a:latin typeface="Work Sans Light"/>
                <a:ea typeface="Work Sans Light"/>
                <a:cs typeface="Work Sans Light"/>
                <a:sym typeface="Work Sans Light"/>
              </a:rPr>
              <a:t>v našem regionu</a:t>
            </a:r>
            <a:endParaRPr sz="1879" b="0" i="0" u="none" strike="noStrike" cap="none">
              <a:solidFill>
                <a:srgbClr val="000000"/>
              </a:solidFill>
              <a:latin typeface="Arial"/>
              <a:ea typeface="Arial"/>
              <a:cs typeface="Arial"/>
              <a:sym typeface="Arial"/>
            </a:endParaRPr>
          </a:p>
        </p:txBody>
      </p:sp>
      <p:pic>
        <p:nvPicPr>
          <p:cNvPr id="313" name="Google Shape;313;p1"/>
          <p:cNvPicPr preferRelativeResize="0"/>
          <p:nvPr/>
        </p:nvPicPr>
        <p:blipFill rotWithShape="1">
          <a:blip r:embed="rId4">
            <a:alphaModFix/>
          </a:blip>
          <a:srcRect/>
          <a:stretch/>
        </p:blipFill>
        <p:spPr>
          <a:xfrm>
            <a:off x="2952360" y="461520"/>
            <a:ext cx="3238560" cy="1620360"/>
          </a:xfrm>
          <a:prstGeom prst="rect">
            <a:avLst/>
          </a:prstGeom>
          <a:noFill/>
          <a:ln>
            <a:noFill/>
          </a:ln>
        </p:spPr>
      </p:pic>
      <p:pic>
        <p:nvPicPr>
          <p:cNvPr id="314" name="Google Shape;314;p1"/>
          <p:cNvPicPr preferRelativeResize="0"/>
          <p:nvPr/>
        </p:nvPicPr>
        <p:blipFill rotWithShape="1">
          <a:blip r:embed="rId5">
            <a:alphaModFix/>
          </a:blip>
          <a:srcRect/>
          <a:stretch/>
        </p:blipFill>
        <p:spPr>
          <a:xfrm>
            <a:off x="1229400" y="4643280"/>
            <a:ext cx="1908720" cy="407520"/>
          </a:xfrm>
          <a:prstGeom prst="rect">
            <a:avLst/>
          </a:prstGeom>
          <a:noFill/>
          <a:ln>
            <a:noFill/>
          </a:ln>
        </p:spPr>
      </p:pic>
      <p:pic>
        <p:nvPicPr>
          <p:cNvPr id="315" name="Google Shape;315;p1"/>
          <p:cNvPicPr preferRelativeResize="0"/>
          <p:nvPr/>
        </p:nvPicPr>
        <p:blipFill rotWithShape="1">
          <a:blip r:embed="rId6">
            <a:alphaModFix/>
          </a:blip>
          <a:srcRect/>
          <a:stretch/>
        </p:blipFill>
        <p:spPr>
          <a:xfrm rot="-9130200">
            <a:off x="7488720" y="3409920"/>
            <a:ext cx="2626200" cy="2626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2"/>
          <p:cNvSpPr txBox="1">
            <a:spLocks noGrp="1"/>
          </p:cNvSpPr>
          <p:nvPr>
            <p:ph type="ctrTitle"/>
          </p:nvPr>
        </p:nvSpPr>
        <p:spPr>
          <a:xfrm>
            <a:off x="788670" y="1074167"/>
            <a:ext cx="7475220" cy="227685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SzPts val="5400"/>
              <a:buFont typeface="Rockwell"/>
              <a:buNone/>
            </a:pPr>
            <a:r>
              <a:rPr lang="cs" sz="5400"/>
              <a:t>DUŠEVNÍ SERVIS  </a:t>
            </a:r>
            <a:br>
              <a:rPr lang="cs" sz="5400"/>
            </a:br>
            <a:r>
              <a:rPr lang="cs" sz="3300"/>
              <a:t>KULATÝ STŮL</a:t>
            </a:r>
            <a:endParaRPr/>
          </a:p>
        </p:txBody>
      </p:sp>
      <p:sp>
        <p:nvSpPr>
          <p:cNvPr id="366" name="Google Shape;366;p52"/>
          <p:cNvSpPr txBox="1">
            <a:spLocks noGrp="1"/>
          </p:cNvSpPr>
          <p:nvPr>
            <p:ph type="subTitle" idx="1"/>
          </p:nvPr>
        </p:nvSpPr>
        <p:spPr>
          <a:xfrm>
            <a:off x="802386" y="3291840"/>
            <a:ext cx="5918454" cy="80238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360"/>
              <a:buNone/>
            </a:pPr>
            <a:r>
              <a:rPr lang="cs"/>
              <a:t>MUDr. Alena Šebková</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
          <p:cNvSpPr txBox="1">
            <a:spLocks noGrp="1"/>
          </p:cNvSpPr>
          <p:nvPr>
            <p:ph type="title"/>
          </p:nvPr>
        </p:nvSpPr>
        <p:spPr>
          <a:xfrm>
            <a:off x="802386" y="117873"/>
            <a:ext cx="7543800" cy="8036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Font typeface="Rockwell"/>
              <a:buNone/>
            </a:pPr>
            <a:r>
              <a:rPr lang="cs"/>
              <a:t>MOŽNOSTI SPOLUPRÁCE</a:t>
            </a:r>
            <a:endParaRPr/>
          </a:p>
        </p:txBody>
      </p:sp>
      <p:sp>
        <p:nvSpPr>
          <p:cNvPr id="372" name="Google Shape;372;p2"/>
          <p:cNvSpPr txBox="1">
            <a:spLocks noGrp="1"/>
          </p:cNvSpPr>
          <p:nvPr>
            <p:ph type="body" idx="1"/>
          </p:nvPr>
        </p:nvSpPr>
        <p:spPr>
          <a:xfrm>
            <a:off x="802386" y="1114425"/>
            <a:ext cx="7543800" cy="3943350"/>
          </a:xfrm>
          <a:prstGeom prst="rect">
            <a:avLst/>
          </a:prstGeom>
          <a:noFill/>
          <a:ln>
            <a:noFill/>
          </a:ln>
        </p:spPr>
        <p:txBody>
          <a:bodyPr spcFirstLastPara="1" wrap="square" lIns="91425" tIns="45700" rIns="91425" bIns="45700" anchor="t" anchorCtr="0">
            <a:normAutofit/>
          </a:bodyPr>
          <a:lstStyle/>
          <a:p>
            <a:pPr marL="137160" lvl="0" indent="-137160" algn="l" rtl="0">
              <a:lnSpc>
                <a:spcPct val="90000"/>
              </a:lnSpc>
              <a:spcBef>
                <a:spcPts val="0"/>
              </a:spcBef>
              <a:spcAft>
                <a:spcPts val="0"/>
              </a:spcAft>
              <a:buSzPts val="1530"/>
              <a:buChar char="▪"/>
            </a:pPr>
            <a:r>
              <a:rPr lang="cs" sz="1800" b="1"/>
              <a:t>POMOC PLDD i dětským psychologům, psychiatrům, psychoterapeutům</a:t>
            </a:r>
            <a:endParaRPr/>
          </a:p>
          <a:p>
            <a:pPr marL="137160" lvl="0" indent="-137160" algn="l" rtl="0">
              <a:lnSpc>
                <a:spcPct val="90000"/>
              </a:lnSpc>
              <a:spcBef>
                <a:spcPts val="900"/>
              </a:spcBef>
              <a:spcAft>
                <a:spcPts val="0"/>
              </a:spcAft>
              <a:buSzPts val="1530"/>
              <a:buChar char="▪"/>
            </a:pPr>
            <a:r>
              <a:rPr lang="cs" sz="1800" b="1"/>
              <a:t> Doporučení pro praxi  pro PLDD</a:t>
            </a:r>
            <a:endParaRPr/>
          </a:p>
          <a:p>
            <a:pPr marL="0" lvl="0" indent="0" algn="l" rtl="0">
              <a:lnSpc>
                <a:spcPct val="90000"/>
              </a:lnSpc>
              <a:spcBef>
                <a:spcPts val="900"/>
              </a:spcBef>
              <a:spcAft>
                <a:spcPts val="0"/>
              </a:spcAft>
              <a:buSzPts val="1275"/>
              <a:buNone/>
            </a:pPr>
            <a:r>
              <a:rPr lang="cs"/>
              <a:t>    - jak postupovat,</a:t>
            </a:r>
            <a:endParaRPr/>
          </a:p>
          <a:p>
            <a:pPr marL="0" lvl="0" indent="0" algn="l" rtl="0">
              <a:lnSpc>
                <a:spcPct val="90000"/>
              </a:lnSpc>
              <a:spcBef>
                <a:spcPts val="900"/>
              </a:spcBef>
              <a:spcAft>
                <a:spcPts val="0"/>
              </a:spcAft>
              <a:buSzPts val="1275"/>
              <a:buNone/>
            </a:pPr>
            <a:r>
              <a:rPr lang="cs"/>
              <a:t>    - na koho se obrátit,</a:t>
            </a:r>
            <a:endParaRPr/>
          </a:p>
          <a:p>
            <a:pPr marL="0" lvl="0" indent="0" algn="l" rtl="0">
              <a:lnSpc>
                <a:spcPct val="90000"/>
              </a:lnSpc>
              <a:spcBef>
                <a:spcPts val="900"/>
              </a:spcBef>
              <a:spcAft>
                <a:spcPts val="0"/>
              </a:spcAft>
              <a:buSzPts val="1275"/>
              <a:buNone/>
            </a:pPr>
            <a:r>
              <a:rPr lang="cs"/>
              <a:t>    - kam akutní intervence,</a:t>
            </a:r>
            <a:endParaRPr/>
          </a:p>
          <a:p>
            <a:pPr marL="0" lvl="0" indent="0" algn="l" rtl="0">
              <a:lnSpc>
                <a:spcPct val="90000"/>
              </a:lnSpc>
              <a:spcBef>
                <a:spcPts val="900"/>
              </a:spcBef>
              <a:spcAft>
                <a:spcPts val="0"/>
              </a:spcAft>
              <a:buSzPts val="1275"/>
              <a:buNone/>
            </a:pPr>
            <a:r>
              <a:rPr lang="cs"/>
              <a:t>    - jak zahájit léčbu před termínem psychiatra – konkrétní doporučení</a:t>
            </a:r>
            <a:endParaRPr/>
          </a:p>
          <a:p>
            <a:pPr marL="137160" lvl="0" indent="-137160" algn="l" rtl="0">
              <a:lnSpc>
                <a:spcPct val="90000"/>
              </a:lnSpc>
              <a:spcBef>
                <a:spcPts val="900"/>
              </a:spcBef>
              <a:spcAft>
                <a:spcPts val="0"/>
              </a:spcAft>
              <a:buSzPts val="1530"/>
              <a:buChar char="▪"/>
            </a:pPr>
            <a:r>
              <a:rPr lang="cs" sz="1800"/>
              <a:t>Kulatý stůl</a:t>
            </a:r>
            <a:endParaRPr/>
          </a:p>
          <a:p>
            <a:pPr marL="137160" lvl="0" indent="-137160" algn="l" rtl="0">
              <a:lnSpc>
                <a:spcPct val="90000"/>
              </a:lnSpc>
              <a:spcBef>
                <a:spcPts val="900"/>
              </a:spcBef>
              <a:spcAft>
                <a:spcPts val="0"/>
              </a:spcAft>
              <a:buSzPts val="1530"/>
              <a:buChar char="▪"/>
            </a:pPr>
            <a:r>
              <a:rPr lang="cs" sz="1800"/>
              <a:t>Písemné materiály – letáky</a:t>
            </a:r>
            <a:endParaRPr/>
          </a:p>
          <a:p>
            <a:pPr marL="137160" lvl="0" indent="-137160" algn="l" rtl="0">
              <a:lnSpc>
                <a:spcPct val="90000"/>
              </a:lnSpc>
              <a:spcBef>
                <a:spcPts val="900"/>
              </a:spcBef>
              <a:spcAft>
                <a:spcPts val="0"/>
              </a:spcAft>
              <a:buSzPts val="1530"/>
              <a:buChar char="▪"/>
            </a:pPr>
            <a:r>
              <a:rPr lang="cs" sz="1800"/>
              <a:t>Webinář</a:t>
            </a:r>
            <a:endParaRPr sz="1800"/>
          </a:p>
          <a:p>
            <a:pPr marL="137160" lvl="0" indent="-137160" algn="l" rtl="0">
              <a:lnSpc>
                <a:spcPct val="90000"/>
              </a:lnSpc>
              <a:spcBef>
                <a:spcPts val="900"/>
              </a:spcBef>
              <a:spcAft>
                <a:spcPts val="0"/>
              </a:spcAft>
              <a:buSzPts val="1530"/>
              <a:buChar char="▪"/>
            </a:pPr>
            <a:r>
              <a:rPr lang="cs" sz="1800"/>
              <a:t>Telefonické, osobní konzultace</a:t>
            </a:r>
            <a:endParaRPr/>
          </a:p>
          <a:p>
            <a:pPr marL="137160" lvl="0" indent="-56197" algn="l" rtl="0">
              <a:lnSpc>
                <a:spcPct val="90000"/>
              </a:lnSpc>
              <a:spcBef>
                <a:spcPts val="900"/>
              </a:spcBef>
              <a:spcAft>
                <a:spcPts val="0"/>
              </a:spcAft>
              <a:buSzPts val="1275"/>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5"/>
          <p:cNvSpPr/>
          <p:nvPr/>
        </p:nvSpPr>
        <p:spPr>
          <a:xfrm>
            <a:off x="991450" y="492074"/>
            <a:ext cx="7785600" cy="455198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59E4C"/>
              </a:buClr>
              <a:buSzPts val="2500"/>
              <a:buFont typeface="Work Sans Light"/>
              <a:buNone/>
            </a:pPr>
            <a:r>
              <a:rPr lang="cs" sz="3200" b="0" i="0" u="none" strike="noStrike" cap="none">
                <a:solidFill>
                  <a:srgbClr val="F59E4C"/>
                </a:solidFill>
                <a:latin typeface="Work Sans Light"/>
                <a:ea typeface="Work Sans Light"/>
                <a:cs typeface="Work Sans Light"/>
                <a:sym typeface="Work Sans Light"/>
              </a:rPr>
              <a:t>Skupinová aktivita</a:t>
            </a:r>
            <a:endParaRPr sz="3200" b="0" i="0" u="none" strike="noStrike" cap="none">
              <a:solidFill>
                <a:srgbClr val="F59E4C"/>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F59E4C"/>
              </a:buClr>
              <a:buSzPts val="2500"/>
              <a:buFont typeface="Work Sans Light"/>
              <a:buNone/>
            </a:pPr>
            <a:endParaRPr sz="2500" b="0" i="0" u="none" strike="noStrike" cap="none">
              <a:solidFill>
                <a:srgbClr val="F59E4C"/>
              </a:solidFill>
              <a:latin typeface="Work Sans Light"/>
              <a:ea typeface="Work Sans Light"/>
              <a:cs typeface="Work Sans Light"/>
              <a:sym typeface="Work Sans Light"/>
            </a:endParaRPr>
          </a:p>
          <a:p>
            <a:pPr marL="457200" marR="0" lvl="0" indent="-324360" algn="l" rtl="0">
              <a:lnSpc>
                <a:spcPct val="180000"/>
              </a:lnSpc>
              <a:spcBef>
                <a:spcPts val="0"/>
              </a:spcBef>
              <a:spcAft>
                <a:spcPts val="0"/>
              </a:spcAft>
              <a:buClr>
                <a:srgbClr val="4BACC6"/>
              </a:buClr>
              <a:buSzPts val="1400"/>
              <a:buFont typeface="Work Sans Light"/>
              <a:buChar char="●"/>
            </a:pPr>
            <a:r>
              <a:rPr lang="cs" sz="1800" b="0" i="0" u="none" strike="noStrike" cap="none">
                <a:solidFill>
                  <a:srgbClr val="4BACC6"/>
                </a:solidFill>
                <a:latin typeface="Work Sans Light"/>
                <a:ea typeface="Work Sans Light"/>
                <a:cs typeface="Work Sans Light"/>
                <a:sym typeface="Work Sans Light"/>
              </a:rPr>
              <a:t>Rozdělte se do skupin po čtyřech (výjimečně po pěti)</a:t>
            </a:r>
            <a:endParaRPr/>
          </a:p>
          <a:p>
            <a:pPr marL="457200" marR="0" lvl="0" indent="-324360" algn="l" rtl="0">
              <a:lnSpc>
                <a:spcPct val="180000"/>
              </a:lnSpc>
              <a:spcBef>
                <a:spcPts val="0"/>
              </a:spcBef>
              <a:spcAft>
                <a:spcPts val="0"/>
              </a:spcAft>
              <a:buClr>
                <a:srgbClr val="4BACC6"/>
              </a:buClr>
              <a:buSzPts val="1400"/>
              <a:buFont typeface="Work Sans Light"/>
              <a:buChar char="●"/>
            </a:pPr>
            <a:r>
              <a:rPr lang="cs" sz="1800" b="0" i="0" u="none" strike="noStrike" cap="none">
                <a:solidFill>
                  <a:srgbClr val="4BACC6"/>
                </a:solidFill>
                <a:latin typeface="Work Sans Light"/>
                <a:ea typeface="Work Sans Light"/>
                <a:cs typeface="Work Sans Light"/>
                <a:sym typeface="Work Sans Light"/>
              </a:rPr>
              <a:t>V každé skupině si dohodněte role:</a:t>
            </a:r>
            <a:endParaRPr/>
          </a:p>
          <a:p>
            <a:pPr marL="132840" marR="0" lvl="6" indent="0" algn="l" rtl="0">
              <a:lnSpc>
                <a:spcPct val="180000"/>
              </a:lnSpc>
              <a:spcBef>
                <a:spcPts val="0"/>
              </a:spcBef>
              <a:spcAft>
                <a:spcPts val="0"/>
              </a:spcAft>
              <a:buNone/>
            </a:pPr>
            <a:r>
              <a:rPr lang="cs" sz="1800" b="0" i="0" u="none" strike="noStrike" cap="none">
                <a:solidFill>
                  <a:srgbClr val="4BACC6"/>
                </a:solidFill>
                <a:latin typeface="Work Sans Light"/>
                <a:ea typeface="Work Sans Light"/>
                <a:cs typeface="Work Sans Light"/>
                <a:sym typeface="Work Sans Light"/>
              </a:rPr>
              <a:t>	Terapeut č. 1</a:t>
            </a:r>
            <a:endParaRPr/>
          </a:p>
          <a:p>
            <a:pPr marL="132840" marR="0" lvl="6" indent="0" algn="l" rtl="0">
              <a:lnSpc>
                <a:spcPct val="180000"/>
              </a:lnSpc>
              <a:spcBef>
                <a:spcPts val="0"/>
              </a:spcBef>
              <a:spcAft>
                <a:spcPts val="0"/>
              </a:spcAft>
              <a:buNone/>
            </a:pPr>
            <a:r>
              <a:rPr lang="cs" sz="1800" b="0" i="0" u="none" strike="noStrike" cap="none">
                <a:solidFill>
                  <a:srgbClr val="4BACC6"/>
                </a:solidFill>
                <a:latin typeface="Work Sans Light"/>
                <a:ea typeface="Work Sans Light"/>
                <a:cs typeface="Work Sans Light"/>
                <a:sym typeface="Work Sans Light"/>
              </a:rPr>
              <a:t>	Terapeut č. 2</a:t>
            </a:r>
            <a:endParaRPr sz="1800" b="0" i="0" u="none" strike="noStrike" cap="none">
              <a:solidFill>
                <a:srgbClr val="000000"/>
              </a:solidFill>
              <a:latin typeface="Arial"/>
              <a:ea typeface="Arial"/>
              <a:cs typeface="Arial"/>
              <a:sym typeface="Arial"/>
            </a:endParaRPr>
          </a:p>
          <a:p>
            <a:pPr marL="132840" marR="0" lvl="6" indent="0" algn="l" rtl="0">
              <a:lnSpc>
                <a:spcPct val="180000"/>
              </a:lnSpc>
              <a:spcBef>
                <a:spcPts val="0"/>
              </a:spcBef>
              <a:spcAft>
                <a:spcPts val="0"/>
              </a:spcAft>
              <a:buNone/>
            </a:pPr>
            <a:r>
              <a:rPr lang="cs" sz="1800" b="0" i="0" u="none" strike="noStrike" cap="none">
                <a:solidFill>
                  <a:srgbClr val="4BACC6"/>
                </a:solidFill>
                <a:latin typeface="Work Sans Light"/>
                <a:ea typeface="Work Sans Light"/>
                <a:cs typeface="Work Sans Light"/>
                <a:sym typeface="Work Sans Light"/>
              </a:rPr>
              <a:t>	Terapeut č. 3</a:t>
            </a:r>
            <a:endParaRPr sz="1800" b="0" i="0" u="none" strike="noStrike" cap="none">
              <a:solidFill>
                <a:srgbClr val="000000"/>
              </a:solidFill>
              <a:latin typeface="Arial"/>
              <a:ea typeface="Arial"/>
              <a:cs typeface="Arial"/>
              <a:sym typeface="Arial"/>
            </a:endParaRPr>
          </a:p>
          <a:p>
            <a:pPr marL="132840" marR="0" lvl="6" indent="0" algn="l" rtl="0">
              <a:lnSpc>
                <a:spcPct val="180000"/>
              </a:lnSpc>
              <a:spcBef>
                <a:spcPts val="0"/>
              </a:spcBef>
              <a:spcAft>
                <a:spcPts val="0"/>
              </a:spcAft>
              <a:buNone/>
            </a:pPr>
            <a:r>
              <a:rPr lang="cs" sz="1800" b="0" i="0" u="none" strike="noStrike" cap="none">
                <a:solidFill>
                  <a:srgbClr val="4BACC6"/>
                </a:solidFill>
                <a:latin typeface="Work Sans Light"/>
                <a:ea typeface="Work Sans Light"/>
                <a:cs typeface="Work Sans Light"/>
                <a:sym typeface="Work Sans Light"/>
              </a:rPr>
              <a:t>	Klient(i)</a:t>
            </a:r>
            <a:endParaRPr sz="1800" b="0" i="0" u="none" strike="noStrike" cap="none">
              <a:solidFill>
                <a:srgbClr val="000000"/>
              </a:solidFill>
              <a:latin typeface="Arial"/>
              <a:ea typeface="Arial"/>
              <a:cs typeface="Arial"/>
              <a:sym typeface="Arial"/>
            </a:endParaRPr>
          </a:p>
          <a:p>
            <a:pPr marL="132840" marR="0" lvl="6" indent="0" algn="l" rtl="0">
              <a:lnSpc>
                <a:spcPct val="180000"/>
              </a:lnSpc>
              <a:spcBef>
                <a:spcPts val="0"/>
              </a:spcBef>
              <a:spcAft>
                <a:spcPts val="0"/>
              </a:spcAft>
              <a:buNone/>
            </a:pPr>
            <a:endParaRPr sz="1800" b="1" i="0" u="none" strike="noStrike" cap="none">
              <a:solidFill>
                <a:srgbClr val="000000"/>
              </a:solidFill>
              <a:latin typeface="Arial"/>
              <a:ea typeface="Arial"/>
              <a:cs typeface="Arial"/>
              <a:sym typeface="Arial"/>
            </a:endParaRPr>
          </a:p>
        </p:txBody>
      </p:sp>
      <p:pic>
        <p:nvPicPr>
          <p:cNvPr id="389" name="Google Shape;389;p55"/>
          <p:cNvPicPr preferRelativeResize="0"/>
          <p:nvPr/>
        </p:nvPicPr>
        <p:blipFill rotWithShape="1">
          <a:blip r:embed="rId3">
            <a:alphaModFix/>
          </a:blip>
          <a:srcRect/>
          <a:stretch/>
        </p:blipFill>
        <p:spPr>
          <a:xfrm>
            <a:off x="-1983600" y="2571750"/>
            <a:ext cx="4496141" cy="4544730"/>
          </a:xfrm>
          <a:prstGeom prst="rect">
            <a:avLst/>
          </a:prstGeom>
          <a:noFill/>
          <a:ln>
            <a:noFill/>
          </a:ln>
        </p:spPr>
      </p:pic>
      <p:pic>
        <p:nvPicPr>
          <p:cNvPr id="390" name="Google Shape;390;p55"/>
          <p:cNvPicPr preferRelativeResize="0"/>
          <p:nvPr/>
        </p:nvPicPr>
        <p:blipFill rotWithShape="1">
          <a:blip r:embed="rId4">
            <a:alphaModFix/>
          </a:blip>
          <a:srcRect/>
          <a:stretch/>
        </p:blipFill>
        <p:spPr>
          <a:xfrm>
            <a:off x="7158604" y="199253"/>
            <a:ext cx="1201179" cy="12011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6"/>
          <p:cNvSpPr/>
          <p:nvPr/>
        </p:nvSpPr>
        <p:spPr>
          <a:xfrm>
            <a:off x="991450" y="492074"/>
            <a:ext cx="7785600" cy="433038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59E4C"/>
              </a:buClr>
              <a:buSzPts val="2500"/>
              <a:buFont typeface="Work Sans Light"/>
              <a:buNone/>
            </a:pPr>
            <a:r>
              <a:rPr lang="cs" sz="3200" b="0" i="0" u="none" strike="noStrike" cap="none" dirty="0">
                <a:solidFill>
                  <a:srgbClr val="F59E4C"/>
                </a:solidFill>
                <a:latin typeface="Work Sans Light"/>
                <a:ea typeface="Work Sans Light"/>
                <a:cs typeface="Work Sans Light"/>
                <a:sym typeface="Work Sans Light"/>
              </a:rPr>
              <a:t>Pokyny</a:t>
            </a:r>
            <a:endParaRPr sz="3200" b="0" i="0" u="none" strike="noStrike" cap="none" dirty="0">
              <a:solidFill>
                <a:srgbClr val="F59E4C"/>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F59E4C"/>
              </a:buClr>
              <a:buSzPts val="2500"/>
              <a:buFont typeface="Work Sans Light"/>
              <a:buNone/>
            </a:pPr>
            <a:endParaRPr sz="2500" b="0" i="0" u="none" strike="noStrike" cap="none" dirty="0">
              <a:solidFill>
                <a:srgbClr val="F59E4C"/>
              </a:solidFill>
              <a:latin typeface="Work Sans Light"/>
              <a:ea typeface="Work Sans Light"/>
              <a:cs typeface="Work Sans Light"/>
              <a:sym typeface="Work Sans Light"/>
            </a:endParaRPr>
          </a:p>
          <a:p>
            <a:pPr marL="457200" marR="0" lvl="0" indent="-324360" algn="l" rtl="0">
              <a:lnSpc>
                <a:spcPct val="100000"/>
              </a:lnSpc>
              <a:spcBef>
                <a:spcPts val="0"/>
              </a:spcBef>
              <a:spcAft>
                <a:spcPts val="0"/>
              </a:spcAft>
              <a:buClr>
                <a:srgbClr val="4BACC6"/>
              </a:buClr>
              <a:buSzPts val="1400"/>
              <a:buFont typeface="Work Sans Light"/>
              <a:buChar char="●"/>
            </a:pPr>
            <a:r>
              <a:rPr lang="cs" sz="1800" b="0" i="0" u="none" strike="noStrike" cap="none" dirty="0">
                <a:solidFill>
                  <a:srgbClr val="4BACC6"/>
                </a:solidFill>
                <a:latin typeface="Work Sans Light"/>
                <a:ea typeface="Work Sans Light"/>
                <a:cs typeface="Work Sans Light"/>
                <a:sym typeface="Work Sans Light"/>
              </a:rPr>
              <a:t>Terapeuté č. 1 a klienti zůstanou v této místnosti</a:t>
            </a:r>
            <a:endParaRPr dirty="0"/>
          </a:p>
          <a:p>
            <a:pPr marL="457200" marR="0" lvl="0" indent="-324360" algn="l" rtl="0">
              <a:lnSpc>
                <a:spcPct val="100000"/>
              </a:lnSpc>
              <a:spcBef>
                <a:spcPts val="0"/>
              </a:spcBef>
              <a:spcAft>
                <a:spcPts val="0"/>
              </a:spcAft>
              <a:buClr>
                <a:srgbClr val="4BACC6"/>
              </a:buClr>
              <a:buSzPts val="1400"/>
              <a:buFont typeface="Work Sans Light"/>
              <a:buChar char="●"/>
            </a:pPr>
            <a:r>
              <a:rPr lang="cs" sz="1800" b="0" i="0" u="none" strike="noStrike" cap="none" dirty="0">
                <a:solidFill>
                  <a:srgbClr val="4BACC6"/>
                </a:solidFill>
                <a:latin typeface="Work Sans Light"/>
                <a:ea typeface="Work Sans Light"/>
                <a:cs typeface="Work Sans Light"/>
                <a:sym typeface="Work Sans Light"/>
              </a:rPr>
              <a:t>Terapeuté č. 2 se přesunou do místnosti </a:t>
            </a:r>
            <a:r>
              <a:rPr lang="cs" sz="1800" dirty="0">
                <a:solidFill>
                  <a:srgbClr val="4BACC6"/>
                </a:solidFill>
                <a:latin typeface="Work Sans Light"/>
                <a:ea typeface="Work Sans Light"/>
                <a:cs typeface="Work Sans Light"/>
                <a:sym typeface="Work Sans Light"/>
              </a:rPr>
              <a:t>za televizí </a:t>
            </a:r>
            <a:r>
              <a:rPr lang="cs" sz="1800">
                <a:solidFill>
                  <a:srgbClr val="4BACC6"/>
                </a:solidFill>
                <a:latin typeface="Work Sans Light"/>
                <a:ea typeface="Work Sans Light"/>
                <a:cs typeface="Work Sans Light"/>
                <a:sym typeface="Work Sans Light"/>
              </a:rPr>
              <a:t>507.</a:t>
            </a:r>
            <a:endParaRPr dirty="0"/>
          </a:p>
          <a:p>
            <a:pPr marL="457200" marR="0" lvl="0" indent="-324360" algn="l" rtl="0">
              <a:lnSpc>
                <a:spcPct val="100000"/>
              </a:lnSpc>
              <a:spcBef>
                <a:spcPts val="0"/>
              </a:spcBef>
              <a:spcAft>
                <a:spcPts val="0"/>
              </a:spcAft>
              <a:buClr>
                <a:srgbClr val="4BACC6"/>
              </a:buClr>
              <a:buSzPts val="1400"/>
              <a:buFont typeface="Work Sans Light"/>
              <a:buChar char="●"/>
            </a:pPr>
            <a:r>
              <a:rPr lang="cs" sz="1800" b="0" i="0" u="none" strike="noStrike" cap="none" dirty="0">
                <a:solidFill>
                  <a:srgbClr val="4BACC6"/>
                </a:solidFill>
                <a:latin typeface="Work Sans Light"/>
                <a:ea typeface="Work Sans Light"/>
                <a:cs typeface="Work Sans Light"/>
                <a:sym typeface="Work Sans Light"/>
              </a:rPr>
              <a:t>Terapeuté č. 3 se přesunou</a:t>
            </a:r>
            <a:r>
              <a:rPr lang="cs-CZ" sz="1800" dirty="0">
                <a:solidFill>
                  <a:srgbClr val="4BACC6"/>
                </a:solidFill>
                <a:latin typeface="Work Sans Light"/>
                <a:ea typeface="Work Sans Light"/>
                <a:cs typeface="Work Sans Light"/>
                <a:sym typeface="Work Sans Light"/>
              </a:rPr>
              <a:t> do kanceláře 504.</a:t>
            </a:r>
          </a:p>
          <a:p>
            <a:pPr marL="457200" marR="0" lvl="0" indent="-324360" algn="l" rtl="0">
              <a:lnSpc>
                <a:spcPct val="100000"/>
              </a:lnSpc>
              <a:spcBef>
                <a:spcPts val="0"/>
              </a:spcBef>
              <a:spcAft>
                <a:spcPts val="0"/>
              </a:spcAft>
              <a:buClr>
                <a:srgbClr val="4BACC6"/>
              </a:buClr>
              <a:buSzPts val="1400"/>
              <a:buFont typeface="Work Sans Light"/>
              <a:buChar char="●"/>
            </a:pPr>
            <a:endParaRPr sz="1800" b="0" i="0" u="none" strike="noStrike" cap="none" dirty="0">
              <a:solidFill>
                <a:srgbClr val="4BACC6"/>
              </a:solidFill>
              <a:latin typeface="Work Sans Light"/>
              <a:ea typeface="Work Sans Light"/>
              <a:cs typeface="Work Sans Light"/>
              <a:sym typeface="Work Sans Light"/>
            </a:endParaRPr>
          </a:p>
          <a:p>
            <a:pPr marL="457200" marR="0" lvl="0" indent="-324360" algn="l" rtl="0">
              <a:lnSpc>
                <a:spcPct val="100000"/>
              </a:lnSpc>
              <a:spcBef>
                <a:spcPts val="0"/>
              </a:spcBef>
              <a:spcAft>
                <a:spcPts val="0"/>
              </a:spcAft>
              <a:buClr>
                <a:srgbClr val="4BACC6"/>
              </a:buClr>
              <a:buSzPts val="1400"/>
              <a:buFont typeface="Work Sans Light"/>
              <a:buChar char="●"/>
            </a:pPr>
            <a:r>
              <a:rPr lang="cs" sz="1800" b="0" i="0" u="none" strike="noStrike" cap="none" dirty="0">
                <a:solidFill>
                  <a:srgbClr val="4BACC6"/>
                </a:solidFill>
                <a:latin typeface="Work Sans Light"/>
                <a:ea typeface="Work Sans Light"/>
                <a:cs typeface="Work Sans Light"/>
                <a:sym typeface="Work Sans Light"/>
              </a:rPr>
              <a:t>Terapie sestává ze 3 intervencí po 90 vteřinách, budeme odměřovat čas a zvonit konec, mezi terapiemi je 30 vteřin na to, aby se klient přemístil za dalším terapeutem.</a:t>
            </a:r>
            <a:endParaRPr dirty="0"/>
          </a:p>
          <a:p>
            <a:pPr marL="457200" marR="0" lvl="0" indent="-324360" algn="l" rtl="0">
              <a:lnSpc>
                <a:spcPct val="100000"/>
              </a:lnSpc>
              <a:spcBef>
                <a:spcPts val="0"/>
              </a:spcBef>
              <a:spcAft>
                <a:spcPts val="0"/>
              </a:spcAft>
              <a:buClr>
                <a:srgbClr val="4BACC6"/>
              </a:buClr>
              <a:buSzPts val="1400"/>
              <a:buFont typeface="Work Sans Light"/>
              <a:buChar char="●"/>
            </a:pPr>
            <a:r>
              <a:rPr lang="cs" sz="1800" b="0" i="0" u="none" strike="noStrike" cap="none" dirty="0">
                <a:solidFill>
                  <a:srgbClr val="4BACC6"/>
                </a:solidFill>
                <a:latin typeface="Work Sans Light"/>
                <a:ea typeface="Work Sans Light"/>
                <a:cs typeface="Work Sans Light"/>
                <a:sym typeface="Work Sans Light"/>
              </a:rPr>
              <a:t>Po poslední intervenci se všichni vrátíme zpět sem, abychom si to zreflektovali.</a:t>
            </a:r>
            <a:endParaRPr dirty="0"/>
          </a:p>
          <a:p>
            <a:pPr marL="457200" marR="0" lvl="0" indent="-235460" algn="l" rtl="0">
              <a:lnSpc>
                <a:spcPct val="100000"/>
              </a:lnSpc>
              <a:spcBef>
                <a:spcPts val="0"/>
              </a:spcBef>
              <a:spcAft>
                <a:spcPts val="0"/>
              </a:spcAft>
              <a:buClr>
                <a:srgbClr val="4BACC6"/>
              </a:buClr>
              <a:buSzPts val="1400"/>
              <a:buFont typeface="Work Sans Light"/>
              <a:buNone/>
            </a:pPr>
            <a:endParaRPr sz="1800" b="0" i="0" u="none" strike="noStrike" cap="none" dirty="0">
              <a:solidFill>
                <a:srgbClr val="000000"/>
              </a:solidFill>
              <a:latin typeface="Arial"/>
              <a:ea typeface="Arial"/>
              <a:cs typeface="Arial"/>
              <a:sym typeface="Arial"/>
            </a:endParaRPr>
          </a:p>
          <a:p>
            <a:pPr marL="132840" marR="0" lvl="6" indent="0" algn="l" rtl="0">
              <a:lnSpc>
                <a:spcPct val="180000"/>
              </a:lnSpc>
              <a:spcBef>
                <a:spcPts val="0"/>
              </a:spcBef>
              <a:spcAft>
                <a:spcPts val="0"/>
              </a:spcAft>
              <a:buNone/>
            </a:pPr>
            <a:endParaRPr sz="1800" b="1" i="0" u="none" strike="noStrike" cap="none" dirty="0">
              <a:solidFill>
                <a:srgbClr val="000000"/>
              </a:solidFill>
              <a:latin typeface="Arial"/>
              <a:ea typeface="Arial"/>
              <a:cs typeface="Arial"/>
              <a:sym typeface="Arial"/>
            </a:endParaRPr>
          </a:p>
        </p:txBody>
      </p:sp>
      <p:pic>
        <p:nvPicPr>
          <p:cNvPr id="396" name="Google Shape;396;p56"/>
          <p:cNvPicPr preferRelativeResize="0"/>
          <p:nvPr/>
        </p:nvPicPr>
        <p:blipFill rotWithShape="1">
          <a:blip r:embed="rId3">
            <a:alphaModFix/>
          </a:blip>
          <a:srcRect/>
          <a:stretch/>
        </p:blipFill>
        <p:spPr>
          <a:xfrm>
            <a:off x="-1983600" y="2571750"/>
            <a:ext cx="4496141" cy="4544730"/>
          </a:xfrm>
          <a:prstGeom prst="rect">
            <a:avLst/>
          </a:prstGeom>
          <a:noFill/>
          <a:ln>
            <a:noFill/>
          </a:ln>
        </p:spPr>
      </p:pic>
      <p:pic>
        <p:nvPicPr>
          <p:cNvPr id="397" name="Google Shape;397;p56"/>
          <p:cNvPicPr preferRelativeResize="0"/>
          <p:nvPr/>
        </p:nvPicPr>
        <p:blipFill rotWithShape="1">
          <a:blip r:embed="rId4">
            <a:alphaModFix/>
          </a:blip>
          <a:srcRect/>
          <a:stretch/>
        </p:blipFill>
        <p:spPr>
          <a:xfrm>
            <a:off x="7158604" y="199253"/>
            <a:ext cx="1201179" cy="120117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7"/>
          <p:cNvSpPr/>
          <p:nvPr/>
        </p:nvSpPr>
        <p:spPr>
          <a:xfrm>
            <a:off x="991450" y="492074"/>
            <a:ext cx="7785600" cy="183739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59E4C"/>
              </a:buClr>
              <a:buSzPts val="2500"/>
              <a:buFont typeface="Work Sans Light"/>
              <a:buNone/>
            </a:pPr>
            <a:r>
              <a:rPr lang="cs" sz="3200" b="0" i="0" u="none" strike="noStrike" cap="none">
                <a:solidFill>
                  <a:srgbClr val="F59E4C"/>
                </a:solidFill>
                <a:latin typeface="Work Sans Light"/>
                <a:ea typeface="Work Sans Light"/>
                <a:cs typeface="Work Sans Light"/>
                <a:sym typeface="Work Sans Light"/>
              </a:rPr>
              <a:t>Dvě verze terapie</a:t>
            </a:r>
            <a:endParaRPr sz="3200" b="0" i="0" u="none" strike="noStrike" cap="none">
              <a:solidFill>
                <a:srgbClr val="F59E4C"/>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F59E4C"/>
              </a:buClr>
              <a:buSzPts val="2500"/>
              <a:buFont typeface="Work Sans Light"/>
              <a:buNone/>
            </a:pPr>
            <a:endParaRPr sz="2500" b="0" i="0" u="none" strike="noStrike" cap="none">
              <a:solidFill>
                <a:srgbClr val="F59E4C"/>
              </a:solidFill>
              <a:latin typeface="Work Sans Light"/>
              <a:ea typeface="Work Sans Light"/>
              <a:cs typeface="Work Sans Light"/>
              <a:sym typeface="Work Sans Light"/>
            </a:endParaRPr>
          </a:p>
          <a:p>
            <a:pPr marL="457200" marR="0" lvl="0" indent="-235460" algn="l" rtl="0">
              <a:lnSpc>
                <a:spcPct val="100000"/>
              </a:lnSpc>
              <a:spcBef>
                <a:spcPts val="0"/>
              </a:spcBef>
              <a:spcAft>
                <a:spcPts val="0"/>
              </a:spcAft>
              <a:buClr>
                <a:srgbClr val="4BACC6"/>
              </a:buClr>
              <a:buSzPts val="1400"/>
              <a:buFont typeface="Work Sans Light"/>
              <a:buNone/>
            </a:pPr>
            <a:endParaRPr sz="1800" b="0" i="0" u="none" strike="noStrike" cap="none">
              <a:solidFill>
                <a:srgbClr val="000000"/>
              </a:solidFill>
              <a:latin typeface="Arial"/>
              <a:ea typeface="Arial"/>
              <a:cs typeface="Arial"/>
              <a:sym typeface="Arial"/>
            </a:endParaRPr>
          </a:p>
          <a:p>
            <a:pPr marL="132840" marR="0" lvl="6" indent="0" algn="l" rtl="0">
              <a:lnSpc>
                <a:spcPct val="180000"/>
              </a:lnSpc>
              <a:spcBef>
                <a:spcPts val="0"/>
              </a:spcBef>
              <a:spcAft>
                <a:spcPts val="0"/>
              </a:spcAft>
              <a:buNone/>
            </a:pPr>
            <a:endParaRPr sz="1800" b="1" i="0" u="none" strike="noStrike" cap="none">
              <a:solidFill>
                <a:srgbClr val="000000"/>
              </a:solidFill>
              <a:latin typeface="Arial"/>
              <a:ea typeface="Arial"/>
              <a:cs typeface="Arial"/>
              <a:sym typeface="Arial"/>
            </a:endParaRPr>
          </a:p>
        </p:txBody>
      </p:sp>
      <p:pic>
        <p:nvPicPr>
          <p:cNvPr id="403" name="Google Shape;403;p57"/>
          <p:cNvPicPr preferRelativeResize="0"/>
          <p:nvPr/>
        </p:nvPicPr>
        <p:blipFill rotWithShape="1">
          <a:blip r:embed="rId3">
            <a:alphaModFix/>
          </a:blip>
          <a:srcRect/>
          <a:stretch/>
        </p:blipFill>
        <p:spPr>
          <a:xfrm>
            <a:off x="-1983600" y="2571750"/>
            <a:ext cx="4496141" cy="4544730"/>
          </a:xfrm>
          <a:prstGeom prst="rect">
            <a:avLst/>
          </a:prstGeom>
          <a:noFill/>
          <a:ln>
            <a:noFill/>
          </a:ln>
        </p:spPr>
      </p:pic>
      <p:pic>
        <p:nvPicPr>
          <p:cNvPr id="404" name="Google Shape;404;p57"/>
          <p:cNvPicPr preferRelativeResize="0"/>
          <p:nvPr/>
        </p:nvPicPr>
        <p:blipFill rotWithShape="1">
          <a:blip r:embed="rId4">
            <a:alphaModFix/>
          </a:blip>
          <a:srcRect/>
          <a:stretch/>
        </p:blipFill>
        <p:spPr>
          <a:xfrm>
            <a:off x="2512541" y="1310020"/>
            <a:ext cx="1261730" cy="1261730"/>
          </a:xfrm>
          <a:prstGeom prst="rect">
            <a:avLst/>
          </a:prstGeom>
          <a:noFill/>
          <a:ln>
            <a:noFill/>
          </a:ln>
        </p:spPr>
      </p:pic>
      <p:pic>
        <p:nvPicPr>
          <p:cNvPr id="405" name="Google Shape;405;p57"/>
          <p:cNvPicPr preferRelativeResize="0"/>
          <p:nvPr/>
        </p:nvPicPr>
        <p:blipFill rotWithShape="1">
          <a:blip r:embed="rId5">
            <a:alphaModFix/>
          </a:blip>
          <a:srcRect/>
          <a:stretch/>
        </p:blipFill>
        <p:spPr>
          <a:xfrm>
            <a:off x="6288682" y="1220885"/>
            <a:ext cx="1440000" cy="144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8"/>
          <p:cNvSpPr/>
          <p:nvPr/>
        </p:nvSpPr>
        <p:spPr>
          <a:xfrm>
            <a:off x="991450" y="492074"/>
            <a:ext cx="7785600" cy="183739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59E4C"/>
              </a:buClr>
              <a:buSzPts val="2500"/>
              <a:buFont typeface="Work Sans Light"/>
              <a:buNone/>
            </a:pPr>
            <a:r>
              <a:rPr lang="cs" sz="3200" b="0" i="0" u="none" strike="noStrike" cap="none">
                <a:solidFill>
                  <a:srgbClr val="F59E4C"/>
                </a:solidFill>
                <a:latin typeface="Work Sans Light"/>
                <a:ea typeface="Work Sans Light"/>
                <a:cs typeface="Work Sans Light"/>
                <a:sym typeface="Work Sans Light"/>
              </a:rPr>
              <a:t>Dvě verze terapie</a:t>
            </a:r>
            <a:endParaRPr sz="3200" b="0" i="0" u="none" strike="noStrike" cap="none">
              <a:solidFill>
                <a:srgbClr val="F59E4C"/>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F59E4C"/>
              </a:buClr>
              <a:buSzPts val="2500"/>
              <a:buFont typeface="Work Sans Light"/>
              <a:buNone/>
            </a:pPr>
            <a:endParaRPr sz="2500" b="0" i="0" u="none" strike="noStrike" cap="none">
              <a:solidFill>
                <a:srgbClr val="F59E4C"/>
              </a:solidFill>
              <a:latin typeface="Work Sans Light"/>
              <a:ea typeface="Work Sans Light"/>
              <a:cs typeface="Work Sans Light"/>
              <a:sym typeface="Work Sans Light"/>
            </a:endParaRPr>
          </a:p>
          <a:p>
            <a:pPr marL="457200" marR="0" lvl="0" indent="-235460" algn="l" rtl="0">
              <a:lnSpc>
                <a:spcPct val="100000"/>
              </a:lnSpc>
              <a:spcBef>
                <a:spcPts val="0"/>
              </a:spcBef>
              <a:spcAft>
                <a:spcPts val="0"/>
              </a:spcAft>
              <a:buClr>
                <a:srgbClr val="4BACC6"/>
              </a:buClr>
              <a:buSzPts val="1400"/>
              <a:buFont typeface="Work Sans Light"/>
              <a:buNone/>
            </a:pPr>
            <a:endParaRPr sz="1800" b="0" i="0" u="none" strike="noStrike" cap="none">
              <a:solidFill>
                <a:srgbClr val="000000"/>
              </a:solidFill>
              <a:latin typeface="Arial"/>
              <a:ea typeface="Arial"/>
              <a:cs typeface="Arial"/>
              <a:sym typeface="Arial"/>
            </a:endParaRPr>
          </a:p>
          <a:p>
            <a:pPr marL="132840" marR="0" lvl="6" indent="0" algn="l" rtl="0">
              <a:lnSpc>
                <a:spcPct val="180000"/>
              </a:lnSpc>
              <a:spcBef>
                <a:spcPts val="0"/>
              </a:spcBef>
              <a:spcAft>
                <a:spcPts val="0"/>
              </a:spcAft>
              <a:buNone/>
            </a:pPr>
            <a:endParaRPr sz="1800" b="1" i="0" u="none" strike="noStrike" cap="none">
              <a:solidFill>
                <a:srgbClr val="000000"/>
              </a:solidFill>
              <a:latin typeface="Arial"/>
              <a:ea typeface="Arial"/>
              <a:cs typeface="Arial"/>
              <a:sym typeface="Arial"/>
            </a:endParaRPr>
          </a:p>
        </p:txBody>
      </p:sp>
      <p:pic>
        <p:nvPicPr>
          <p:cNvPr id="411" name="Google Shape;411;p58"/>
          <p:cNvPicPr preferRelativeResize="0"/>
          <p:nvPr/>
        </p:nvPicPr>
        <p:blipFill rotWithShape="1">
          <a:blip r:embed="rId3">
            <a:alphaModFix/>
          </a:blip>
          <a:srcRect/>
          <a:stretch/>
        </p:blipFill>
        <p:spPr>
          <a:xfrm>
            <a:off x="-1983600" y="2571750"/>
            <a:ext cx="4496141" cy="4544730"/>
          </a:xfrm>
          <a:prstGeom prst="rect">
            <a:avLst/>
          </a:prstGeom>
          <a:noFill/>
          <a:ln>
            <a:noFill/>
          </a:ln>
        </p:spPr>
      </p:pic>
      <p:sp>
        <p:nvSpPr>
          <p:cNvPr id="412" name="Google Shape;412;p58"/>
          <p:cNvSpPr txBox="1"/>
          <p:nvPr/>
        </p:nvSpPr>
        <p:spPr>
          <a:xfrm>
            <a:off x="1112874" y="1651591"/>
            <a:ext cx="3366977"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cs" sz="1800" b="0" i="0" u="none" strike="noStrike" cap="none" dirty="0">
                <a:solidFill>
                  <a:srgbClr val="4BACC6"/>
                </a:solidFill>
                <a:latin typeface="Work Sans Light"/>
                <a:ea typeface="Work Sans Light"/>
                <a:cs typeface="Work Sans Light"/>
                <a:sym typeface="Work Sans Light"/>
              </a:rPr>
              <a:t>Skupina </a:t>
            </a:r>
            <a:r>
              <a:rPr lang="cs" sz="1800" b="1" i="0" u="none" strike="noStrike" cap="none" dirty="0">
                <a:solidFill>
                  <a:srgbClr val="4BACC6"/>
                </a:solidFill>
                <a:latin typeface="Work Sans Light"/>
                <a:ea typeface="Work Sans Light"/>
                <a:cs typeface="Work Sans Light"/>
                <a:sym typeface="Work Sans Light"/>
              </a:rPr>
              <a:t>origami</a:t>
            </a:r>
            <a:r>
              <a:rPr lang="cs" sz="1800" b="0" i="0" u="none" strike="noStrike" cap="none" dirty="0">
                <a:solidFill>
                  <a:srgbClr val="4BACC6"/>
                </a:solidFill>
                <a:latin typeface="Work Sans Light"/>
                <a:ea typeface="Work Sans Light"/>
                <a:cs typeface="Work Sans Light"/>
                <a:sym typeface="Work Sans Light"/>
              </a:rPr>
              <a:t>:</a:t>
            </a:r>
            <a:endParaRPr dirty="0"/>
          </a:p>
          <a:p>
            <a:pPr marL="0" marR="0" lvl="0" indent="0" algn="l" rtl="0">
              <a:lnSpc>
                <a:spcPct val="100000"/>
              </a:lnSpc>
              <a:spcBef>
                <a:spcPts val="0"/>
              </a:spcBef>
              <a:spcAft>
                <a:spcPts val="0"/>
              </a:spcAft>
              <a:buNone/>
            </a:pPr>
            <a:endParaRPr sz="1800" b="0" i="0" u="none" strike="noStrike" cap="none" dirty="0">
              <a:solidFill>
                <a:srgbClr val="4BACC6"/>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None/>
            </a:pPr>
            <a:r>
              <a:rPr lang="cs" sz="1800" b="0" i="0" u="none" strike="noStrike" cap="none" dirty="0">
                <a:solidFill>
                  <a:srgbClr val="4BACC6"/>
                </a:solidFill>
                <a:latin typeface="Work Sans Light"/>
                <a:ea typeface="Work Sans Light"/>
                <a:cs typeface="Work Sans Light"/>
                <a:sym typeface="Work Sans Light"/>
              </a:rPr>
              <a:t>Klienti mají papíry, ze kterých se terapeuté snaží poskládat co nejvíce papírových </a:t>
            </a:r>
            <a:r>
              <a:rPr lang="cs" sz="1800" b="1" i="0" u="none" strike="noStrike" cap="none" dirty="0">
                <a:solidFill>
                  <a:srgbClr val="4BACC6"/>
                </a:solidFill>
                <a:latin typeface="Work Sans Light"/>
                <a:ea typeface="Work Sans Light"/>
                <a:cs typeface="Work Sans Light"/>
                <a:sym typeface="Work Sans Light"/>
              </a:rPr>
              <a:t>parníčků.</a:t>
            </a:r>
            <a:r>
              <a:rPr lang="cs" sz="1800" b="0" i="0" u="none" strike="noStrike" cap="none" dirty="0">
                <a:solidFill>
                  <a:srgbClr val="4BACC6"/>
                </a:solidFill>
                <a:latin typeface="Work Sans Light"/>
                <a:ea typeface="Work Sans Light"/>
                <a:cs typeface="Work Sans Light"/>
                <a:sym typeface="Work Sans Light"/>
              </a:rPr>
              <a:t> Po konci každé části intervence klient vezme všechny papíry a odnese je dalšímu terapeutov</a:t>
            </a:r>
            <a:r>
              <a:rPr lang="en-GB" sz="1800" b="0" i="0" u="none" strike="noStrike" cap="none" dirty="0" err="1">
                <a:solidFill>
                  <a:srgbClr val="4BACC6"/>
                </a:solidFill>
                <a:latin typeface="Work Sans Light"/>
                <a:ea typeface="Work Sans Light"/>
                <a:cs typeface="Work Sans Light"/>
                <a:sym typeface="Work Sans Light"/>
              </a:rPr>
              <a:t>i</a:t>
            </a:r>
            <a:r>
              <a:rPr lang="cs" sz="1800" b="0" i="0" u="none" strike="noStrike" cap="none" dirty="0">
                <a:solidFill>
                  <a:srgbClr val="4BACC6"/>
                </a:solidFill>
                <a:latin typeface="Work Sans Light"/>
                <a:ea typeface="Work Sans Light"/>
                <a:cs typeface="Work Sans Light"/>
                <a:sym typeface="Work Sans Light"/>
              </a:rPr>
              <a:t>, který naváže na práci předchozího.</a:t>
            </a:r>
            <a:endParaRPr sz="1800" b="0" i="0" u="none" strike="noStrike" cap="none" dirty="0">
              <a:solidFill>
                <a:srgbClr val="4BACC6"/>
              </a:solidFill>
              <a:latin typeface="Work Sans Light"/>
              <a:ea typeface="Work Sans Light"/>
              <a:cs typeface="Work Sans Light"/>
              <a:sym typeface="Work Sans Light"/>
            </a:endParaRPr>
          </a:p>
        </p:txBody>
      </p:sp>
      <p:sp>
        <p:nvSpPr>
          <p:cNvPr id="413" name="Google Shape;413;p58"/>
          <p:cNvSpPr txBox="1"/>
          <p:nvPr/>
        </p:nvSpPr>
        <p:spPr>
          <a:xfrm>
            <a:off x="4785573" y="1651591"/>
            <a:ext cx="3991477"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cs" sz="1800" b="0" i="0" u="none" strike="noStrike" cap="none">
                <a:solidFill>
                  <a:srgbClr val="4BACC6"/>
                </a:solidFill>
                <a:latin typeface="Work Sans Light"/>
                <a:ea typeface="Work Sans Light"/>
                <a:cs typeface="Work Sans Light"/>
                <a:sym typeface="Work Sans Light"/>
              </a:rPr>
              <a:t>Skupina </a:t>
            </a:r>
            <a:r>
              <a:rPr lang="cs" sz="1800" b="1" i="0" u="none" strike="noStrike" cap="none">
                <a:solidFill>
                  <a:srgbClr val="4BACC6"/>
                </a:solidFill>
                <a:latin typeface="Work Sans Light"/>
                <a:ea typeface="Work Sans Light"/>
                <a:cs typeface="Work Sans Light"/>
                <a:sym typeface="Work Sans Light"/>
              </a:rPr>
              <a:t>pohádka</a:t>
            </a:r>
            <a:r>
              <a:rPr lang="cs" sz="1800" b="0" i="0" u="none" strike="noStrike" cap="none">
                <a:solidFill>
                  <a:srgbClr val="4BACC6"/>
                </a:solidFill>
                <a:latin typeface="Work Sans Light"/>
                <a:ea typeface="Work Sans Light"/>
                <a:cs typeface="Work Sans Light"/>
                <a:sym typeface="Work Sans Light"/>
              </a:rPr>
              <a:t>:</a:t>
            </a:r>
            <a:endParaRPr/>
          </a:p>
          <a:p>
            <a:pPr marL="0" marR="0" lvl="0" indent="0" algn="l" rtl="0">
              <a:lnSpc>
                <a:spcPct val="100000"/>
              </a:lnSpc>
              <a:spcBef>
                <a:spcPts val="0"/>
              </a:spcBef>
              <a:spcAft>
                <a:spcPts val="0"/>
              </a:spcAft>
              <a:buNone/>
            </a:pPr>
            <a:endParaRPr sz="1800" b="0" i="0" u="none" strike="noStrike" cap="none">
              <a:solidFill>
                <a:srgbClr val="4BACC6"/>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None/>
            </a:pPr>
            <a:r>
              <a:rPr lang="cs" sz="1800" b="0" i="0" u="none" strike="noStrike" cap="none">
                <a:solidFill>
                  <a:srgbClr val="4BACC6"/>
                </a:solidFill>
                <a:latin typeface="Work Sans Light"/>
                <a:ea typeface="Work Sans Light"/>
                <a:cs typeface="Work Sans Light"/>
                <a:sym typeface="Work Sans Light"/>
              </a:rPr>
              <a:t>Terapie spočívá v tom, že terapeuté vypráví klientovi </a:t>
            </a:r>
            <a:r>
              <a:rPr lang="cs" sz="1800" b="1" i="0" u="none" strike="noStrike" cap="none">
                <a:solidFill>
                  <a:srgbClr val="4BACC6"/>
                </a:solidFill>
                <a:latin typeface="Work Sans Light"/>
                <a:ea typeface="Work Sans Light"/>
                <a:cs typeface="Work Sans Light"/>
                <a:sym typeface="Work Sans Light"/>
              </a:rPr>
              <a:t>pohádku o odvážné princezně, ježkovi a princi zakletém do kokosového ořechu</a:t>
            </a:r>
            <a:r>
              <a:rPr lang="cs" sz="1800" b="0" i="0" u="none" strike="noStrike" cap="none">
                <a:solidFill>
                  <a:srgbClr val="4BACC6"/>
                </a:solidFill>
                <a:latin typeface="Work Sans Light"/>
                <a:ea typeface="Work Sans Light"/>
                <a:cs typeface="Work Sans Light"/>
                <a:sym typeface="Work Sans Light"/>
              </a:rPr>
              <a:t>, klient má papír se zadáním pro připomenutí, další terapeut v řade se snaží navázat na předchozího.</a:t>
            </a:r>
            <a:endParaRPr sz="1800" b="0" i="0" u="none" strike="noStrike" cap="none">
              <a:solidFill>
                <a:srgbClr val="4BACC6"/>
              </a:solidFill>
              <a:latin typeface="Work Sans Light"/>
              <a:ea typeface="Work Sans Light"/>
              <a:cs typeface="Work Sans Light"/>
              <a:sym typeface="Work Sans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9"/>
          <p:cNvSpPr/>
          <p:nvPr/>
        </p:nvSpPr>
        <p:spPr>
          <a:xfrm>
            <a:off x="991450" y="492074"/>
            <a:ext cx="7785600" cy="239139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59E4C"/>
              </a:buClr>
              <a:buSzPts val="2500"/>
              <a:buFont typeface="Work Sans Light"/>
              <a:buNone/>
            </a:pPr>
            <a:r>
              <a:rPr lang="cs" sz="3200" b="0" i="0" u="none" strike="noStrike" cap="none">
                <a:solidFill>
                  <a:srgbClr val="F59E4C"/>
                </a:solidFill>
                <a:latin typeface="Work Sans Light"/>
                <a:ea typeface="Work Sans Light"/>
                <a:cs typeface="Work Sans Light"/>
                <a:sym typeface="Work Sans Light"/>
              </a:rPr>
              <a:t>Reflexe</a:t>
            </a:r>
            <a:endParaRPr sz="3200" b="0" i="0" u="none" strike="noStrike" cap="none">
              <a:solidFill>
                <a:srgbClr val="F59E4C"/>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F59E4C"/>
              </a:buClr>
              <a:buSzPts val="2500"/>
              <a:buFont typeface="Work Sans Light"/>
              <a:buNone/>
            </a:pPr>
            <a:endParaRPr sz="2500" b="0" i="0" u="none" strike="noStrike" cap="none">
              <a:solidFill>
                <a:srgbClr val="F59E4C"/>
              </a:solidFill>
              <a:latin typeface="Work Sans Light"/>
              <a:ea typeface="Work Sans Light"/>
              <a:cs typeface="Work Sans Light"/>
              <a:sym typeface="Work Sans Light"/>
            </a:endParaRPr>
          </a:p>
          <a:p>
            <a:pPr marL="457200" marR="0" lvl="0" indent="-324360" algn="l" rtl="0">
              <a:lnSpc>
                <a:spcPct val="100000"/>
              </a:lnSpc>
              <a:spcBef>
                <a:spcPts val="0"/>
              </a:spcBef>
              <a:spcAft>
                <a:spcPts val="0"/>
              </a:spcAft>
              <a:buClr>
                <a:srgbClr val="4BACC6"/>
              </a:buClr>
              <a:buSzPts val="1400"/>
              <a:buFont typeface="Work Sans Light"/>
              <a:buChar char="●"/>
            </a:pPr>
            <a:r>
              <a:rPr lang="cs" sz="1800" b="0" i="0" u="none" strike="noStrike" cap="none">
                <a:solidFill>
                  <a:srgbClr val="4BACC6"/>
                </a:solidFill>
                <a:latin typeface="Work Sans Light"/>
                <a:ea typeface="Work Sans Light"/>
                <a:cs typeface="Work Sans Light"/>
                <a:sym typeface="Work Sans Light"/>
              </a:rPr>
              <a:t>Jak vám v tom bylo?</a:t>
            </a:r>
            <a:endParaRPr/>
          </a:p>
          <a:p>
            <a:pPr marL="457200" marR="0" lvl="0" indent="-324360" algn="l" rtl="0">
              <a:lnSpc>
                <a:spcPct val="100000"/>
              </a:lnSpc>
              <a:spcBef>
                <a:spcPts val="0"/>
              </a:spcBef>
              <a:spcAft>
                <a:spcPts val="0"/>
              </a:spcAft>
              <a:buClr>
                <a:srgbClr val="4BACC6"/>
              </a:buClr>
              <a:buSzPts val="1400"/>
              <a:buFont typeface="Work Sans Light"/>
              <a:buChar char="●"/>
            </a:pPr>
            <a:r>
              <a:rPr lang="cs" sz="1800" b="0" i="0" u="none" strike="noStrike" cap="none">
                <a:solidFill>
                  <a:srgbClr val="4BACC6"/>
                </a:solidFill>
                <a:latin typeface="Work Sans Light"/>
                <a:ea typeface="Work Sans Light"/>
                <a:cs typeface="Work Sans Light"/>
                <a:sym typeface="Work Sans Light"/>
              </a:rPr>
              <a:t>Proč si myslíte, že jsme tuto aktivitu zařadili?</a:t>
            </a:r>
            <a:endParaRPr sz="1800" b="0" i="0" u="none" strike="noStrike" cap="none">
              <a:solidFill>
                <a:srgbClr val="4BACC6"/>
              </a:solidFill>
              <a:latin typeface="Work Sans Light"/>
              <a:ea typeface="Work Sans Light"/>
              <a:cs typeface="Work Sans Light"/>
              <a:sym typeface="Work Sans Light"/>
            </a:endParaRPr>
          </a:p>
          <a:p>
            <a:pPr marL="457200" marR="0" lvl="0" indent="-235460" algn="l" rtl="0">
              <a:lnSpc>
                <a:spcPct val="100000"/>
              </a:lnSpc>
              <a:spcBef>
                <a:spcPts val="0"/>
              </a:spcBef>
              <a:spcAft>
                <a:spcPts val="0"/>
              </a:spcAft>
              <a:buClr>
                <a:srgbClr val="4BACC6"/>
              </a:buClr>
              <a:buSzPts val="1400"/>
              <a:buFont typeface="Work Sans Light"/>
              <a:buNone/>
            </a:pPr>
            <a:endParaRPr sz="1800" b="0" i="0" u="none" strike="noStrike" cap="none">
              <a:solidFill>
                <a:srgbClr val="000000"/>
              </a:solidFill>
              <a:latin typeface="Arial"/>
              <a:ea typeface="Arial"/>
              <a:cs typeface="Arial"/>
              <a:sym typeface="Arial"/>
            </a:endParaRPr>
          </a:p>
          <a:p>
            <a:pPr marL="132840" marR="0" lvl="6" indent="0" algn="l" rtl="0">
              <a:lnSpc>
                <a:spcPct val="180000"/>
              </a:lnSpc>
              <a:spcBef>
                <a:spcPts val="0"/>
              </a:spcBef>
              <a:spcAft>
                <a:spcPts val="0"/>
              </a:spcAft>
              <a:buNone/>
            </a:pPr>
            <a:endParaRPr sz="1800" b="1" i="0" u="none" strike="noStrike" cap="none">
              <a:solidFill>
                <a:srgbClr val="000000"/>
              </a:solidFill>
              <a:latin typeface="Arial"/>
              <a:ea typeface="Arial"/>
              <a:cs typeface="Arial"/>
              <a:sym typeface="Arial"/>
            </a:endParaRPr>
          </a:p>
        </p:txBody>
      </p:sp>
      <p:pic>
        <p:nvPicPr>
          <p:cNvPr id="419" name="Google Shape;419;p59"/>
          <p:cNvPicPr preferRelativeResize="0"/>
          <p:nvPr/>
        </p:nvPicPr>
        <p:blipFill rotWithShape="1">
          <a:blip r:embed="rId3">
            <a:alphaModFix/>
          </a:blip>
          <a:srcRect/>
          <a:stretch/>
        </p:blipFill>
        <p:spPr>
          <a:xfrm>
            <a:off x="-1983600" y="2571750"/>
            <a:ext cx="4496141" cy="4544730"/>
          </a:xfrm>
          <a:prstGeom prst="rect">
            <a:avLst/>
          </a:prstGeom>
          <a:noFill/>
          <a:ln>
            <a:noFill/>
          </a:ln>
        </p:spPr>
      </p:pic>
      <p:pic>
        <p:nvPicPr>
          <p:cNvPr id="420" name="Google Shape;420;p59"/>
          <p:cNvPicPr preferRelativeResize="0"/>
          <p:nvPr/>
        </p:nvPicPr>
        <p:blipFill rotWithShape="1">
          <a:blip r:embed="rId4">
            <a:alphaModFix/>
          </a:blip>
          <a:srcRect/>
          <a:stretch/>
        </p:blipFill>
        <p:spPr>
          <a:xfrm>
            <a:off x="7158604" y="199253"/>
            <a:ext cx="1201179" cy="12011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0"/>
          <p:cNvSpPr/>
          <p:nvPr/>
        </p:nvSpPr>
        <p:spPr>
          <a:xfrm>
            <a:off x="-980969" y="125178"/>
            <a:ext cx="6138000" cy="56935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F79646"/>
              </a:buClr>
              <a:buSzPts val="2500"/>
              <a:buFont typeface="Work Sans Light"/>
              <a:buNone/>
            </a:pPr>
            <a:r>
              <a:rPr lang="cs" sz="2500" b="0" i="0" u="none" strike="noStrike" cap="none">
                <a:solidFill>
                  <a:srgbClr val="F79646"/>
                </a:solidFill>
                <a:latin typeface="Work Sans Light"/>
                <a:ea typeface="Work Sans Light"/>
                <a:cs typeface="Work Sans Light"/>
                <a:sym typeface="Work Sans Light"/>
              </a:rPr>
              <a:t>Teoretické okénko</a:t>
            </a:r>
            <a:endParaRPr sz="2500" b="0" i="0" u="none" strike="noStrike" cap="none">
              <a:solidFill>
                <a:srgbClr val="000000"/>
              </a:solidFill>
              <a:latin typeface="Arial"/>
              <a:ea typeface="Arial"/>
              <a:cs typeface="Arial"/>
              <a:sym typeface="Arial"/>
            </a:endParaRPr>
          </a:p>
        </p:txBody>
      </p:sp>
      <p:sp>
        <p:nvSpPr>
          <p:cNvPr id="426" name="Google Shape;426;p60"/>
          <p:cNvSpPr/>
          <p:nvPr/>
        </p:nvSpPr>
        <p:spPr>
          <a:xfrm>
            <a:off x="542088" y="694534"/>
            <a:ext cx="7466700" cy="1107965"/>
          </a:xfrm>
          <a:prstGeom prst="rect">
            <a:avLst/>
          </a:prstGeom>
          <a:noFill/>
          <a:ln>
            <a:noFill/>
          </a:ln>
        </p:spPr>
        <p:txBody>
          <a:bodyPr spcFirstLastPara="1" wrap="square" lIns="91425" tIns="91425" rIns="91425" bIns="91425" anchor="t" anchorCtr="0">
            <a:spAutoFit/>
          </a:bodyPr>
          <a:lstStyle/>
          <a:p>
            <a:pPr marL="457200" marR="0" lvl="0" indent="-324000" algn="l" rtl="0">
              <a:lnSpc>
                <a:spcPct val="200000"/>
              </a:lnSpc>
              <a:spcBef>
                <a:spcPts val="0"/>
              </a:spcBef>
              <a:spcAft>
                <a:spcPts val="0"/>
              </a:spcAft>
              <a:buClr>
                <a:srgbClr val="4BACC6"/>
              </a:buClr>
              <a:buSzPts val="1500"/>
              <a:buFont typeface="Work Sans Light"/>
              <a:buChar char="●"/>
            </a:pPr>
            <a:r>
              <a:rPr lang="cs" sz="1500" b="0" i="0" u="none" strike="noStrike" cap="none">
                <a:solidFill>
                  <a:srgbClr val="4BACC6"/>
                </a:solidFill>
                <a:latin typeface="Work Sans Light"/>
                <a:ea typeface="Work Sans Light"/>
                <a:cs typeface="Work Sans Light"/>
                <a:sym typeface="Work Sans Light"/>
              </a:rPr>
              <a:t>Funkční specializace, předávky a variabilita poptávky</a:t>
            </a:r>
            <a:endParaRPr sz="1600" b="0" i="0" u="none" strike="noStrike" cap="none">
              <a:solidFill>
                <a:srgbClr val="000000"/>
              </a:solidFill>
              <a:latin typeface="Arial"/>
              <a:ea typeface="Arial"/>
              <a:cs typeface="Arial"/>
              <a:sym typeface="Arial"/>
            </a:endParaRPr>
          </a:p>
          <a:p>
            <a:pPr marL="457200" marR="0" lvl="0" indent="-228749" algn="l" rtl="0">
              <a:lnSpc>
                <a:spcPct val="200000"/>
              </a:lnSpc>
              <a:spcBef>
                <a:spcPts val="0"/>
              </a:spcBef>
              <a:spcAft>
                <a:spcPts val="0"/>
              </a:spcAft>
              <a:buClr>
                <a:srgbClr val="4BACC6"/>
              </a:buClr>
              <a:buSzPts val="1500"/>
              <a:buFont typeface="Work Sans Light"/>
              <a:buNone/>
            </a:pPr>
            <a:endParaRPr sz="1500" b="0" i="0" u="none" strike="noStrike" cap="none">
              <a:solidFill>
                <a:srgbClr val="000000"/>
              </a:solidFill>
              <a:latin typeface="Arial"/>
              <a:ea typeface="Arial"/>
              <a:cs typeface="Arial"/>
              <a:sym typeface="Arial"/>
            </a:endParaRPr>
          </a:p>
        </p:txBody>
      </p:sp>
      <p:pic>
        <p:nvPicPr>
          <p:cNvPr id="427" name="Google Shape;427;p60"/>
          <p:cNvPicPr preferRelativeResize="0"/>
          <p:nvPr/>
        </p:nvPicPr>
        <p:blipFill rotWithShape="1">
          <a:blip r:embed="rId3">
            <a:alphaModFix/>
          </a:blip>
          <a:srcRect/>
          <a:stretch/>
        </p:blipFill>
        <p:spPr>
          <a:xfrm rot="7311600">
            <a:off x="7732440" y="-756000"/>
            <a:ext cx="2327040" cy="2327040"/>
          </a:xfrm>
          <a:prstGeom prst="rect">
            <a:avLst/>
          </a:prstGeom>
          <a:noFill/>
          <a:ln>
            <a:noFill/>
          </a:ln>
        </p:spPr>
      </p:pic>
      <p:pic>
        <p:nvPicPr>
          <p:cNvPr id="428" name="Google Shape;428;p60"/>
          <p:cNvPicPr preferRelativeResize="0"/>
          <p:nvPr/>
        </p:nvPicPr>
        <p:blipFill rotWithShape="1">
          <a:blip r:embed="rId4">
            <a:alphaModFix/>
          </a:blip>
          <a:srcRect/>
          <a:stretch/>
        </p:blipFill>
        <p:spPr>
          <a:xfrm rot="9721200">
            <a:off x="-769320" y="3526200"/>
            <a:ext cx="2327040" cy="2327040"/>
          </a:xfrm>
          <a:prstGeom prst="rect">
            <a:avLst/>
          </a:prstGeom>
          <a:noFill/>
          <a:ln>
            <a:noFill/>
          </a:ln>
        </p:spPr>
      </p:pic>
      <p:pic>
        <p:nvPicPr>
          <p:cNvPr id="429" name="Google Shape;429;p60" descr="adamsmith.jpg"/>
          <p:cNvPicPr preferRelativeResize="0"/>
          <p:nvPr/>
        </p:nvPicPr>
        <p:blipFill rotWithShape="1">
          <a:blip r:embed="rId5">
            <a:alphaModFix/>
          </a:blip>
          <a:srcRect/>
          <a:stretch/>
        </p:blipFill>
        <p:spPr>
          <a:xfrm>
            <a:off x="780943" y="1445262"/>
            <a:ext cx="1053166" cy="1568302"/>
          </a:xfrm>
          <a:prstGeom prst="rect">
            <a:avLst/>
          </a:prstGeom>
          <a:noFill/>
          <a:ln>
            <a:noFill/>
          </a:ln>
        </p:spPr>
      </p:pic>
      <p:pic>
        <p:nvPicPr>
          <p:cNvPr id="430" name="Google Shape;430;p60" descr="Výsledek obrázku pro karl marx"/>
          <p:cNvPicPr preferRelativeResize="0"/>
          <p:nvPr/>
        </p:nvPicPr>
        <p:blipFill rotWithShape="1">
          <a:blip r:embed="rId6">
            <a:alphaModFix/>
          </a:blip>
          <a:srcRect/>
          <a:stretch/>
        </p:blipFill>
        <p:spPr>
          <a:xfrm>
            <a:off x="2051745" y="1445262"/>
            <a:ext cx="1116127" cy="1568302"/>
          </a:xfrm>
          <a:prstGeom prst="rect">
            <a:avLst/>
          </a:prstGeom>
          <a:noFill/>
          <a:ln>
            <a:noFill/>
          </a:ln>
        </p:spPr>
      </p:pic>
      <p:pic>
        <p:nvPicPr>
          <p:cNvPr id="431" name="Google Shape;431;p60" descr="Henry Ford – Wikipedie"/>
          <p:cNvPicPr preferRelativeResize="0"/>
          <p:nvPr/>
        </p:nvPicPr>
        <p:blipFill rotWithShape="1">
          <a:blip r:embed="rId7">
            <a:alphaModFix/>
          </a:blip>
          <a:srcRect/>
          <a:stretch/>
        </p:blipFill>
        <p:spPr>
          <a:xfrm>
            <a:off x="3385508" y="1445263"/>
            <a:ext cx="1229505" cy="1568302"/>
          </a:xfrm>
          <a:prstGeom prst="rect">
            <a:avLst/>
          </a:prstGeom>
          <a:noFill/>
          <a:ln>
            <a:noFill/>
          </a:ln>
        </p:spPr>
      </p:pic>
      <p:pic>
        <p:nvPicPr>
          <p:cNvPr id="432" name="Google Shape;432;p60" descr="Charlie Chaplin | The relevance of Charles Chaplin's 'Modern Times' -  Telegraph India"/>
          <p:cNvPicPr preferRelativeResize="0"/>
          <p:nvPr/>
        </p:nvPicPr>
        <p:blipFill rotWithShape="1">
          <a:blip r:embed="rId8">
            <a:alphaModFix/>
          </a:blip>
          <a:srcRect/>
          <a:stretch/>
        </p:blipFill>
        <p:spPr>
          <a:xfrm>
            <a:off x="4832649" y="1445262"/>
            <a:ext cx="3480425" cy="1956965"/>
          </a:xfrm>
          <a:prstGeom prst="rect">
            <a:avLst/>
          </a:prstGeom>
          <a:noFill/>
          <a:ln>
            <a:noFill/>
          </a:ln>
        </p:spPr>
      </p:pic>
      <p:pic>
        <p:nvPicPr>
          <p:cNvPr id="433" name="Google Shape;433;p60" descr="https://upload.wikimedia.org/wikipedia/en/7/76/Taiichi_Ohno.jpeg"/>
          <p:cNvPicPr preferRelativeResize="0"/>
          <p:nvPr/>
        </p:nvPicPr>
        <p:blipFill rotWithShape="1">
          <a:blip r:embed="rId9">
            <a:alphaModFix/>
          </a:blip>
          <a:srcRect/>
          <a:stretch/>
        </p:blipFill>
        <p:spPr>
          <a:xfrm>
            <a:off x="3395570" y="3193665"/>
            <a:ext cx="1229505" cy="13841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1"/>
          <p:cNvSpPr/>
          <p:nvPr/>
        </p:nvSpPr>
        <p:spPr>
          <a:xfrm>
            <a:off x="-980969" y="125178"/>
            <a:ext cx="6138000" cy="56935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F79646"/>
              </a:buClr>
              <a:buSzPts val="2500"/>
              <a:buFont typeface="Work Sans Light"/>
              <a:buNone/>
            </a:pPr>
            <a:r>
              <a:rPr lang="cs" sz="2500" b="0" i="0" u="none" strike="noStrike" cap="none">
                <a:solidFill>
                  <a:srgbClr val="F79646"/>
                </a:solidFill>
                <a:latin typeface="Work Sans Light"/>
                <a:ea typeface="Work Sans Light"/>
                <a:cs typeface="Work Sans Light"/>
                <a:sym typeface="Work Sans Light"/>
              </a:rPr>
              <a:t>Teoretické okénko</a:t>
            </a:r>
            <a:endParaRPr sz="2500" b="0" i="0" u="none" strike="noStrike" cap="none">
              <a:solidFill>
                <a:srgbClr val="000000"/>
              </a:solidFill>
              <a:latin typeface="Arial"/>
              <a:ea typeface="Arial"/>
              <a:cs typeface="Arial"/>
              <a:sym typeface="Arial"/>
            </a:endParaRPr>
          </a:p>
        </p:txBody>
      </p:sp>
      <p:sp>
        <p:nvSpPr>
          <p:cNvPr id="439" name="Google Shape;439;p61"/>
          <p:cNvSpPr/>
          <p:nvPr/>
        </p:nvSpPr>
        <p:spPr>
          <a:xfrm>
            <a:off x="985284" y="694534"/>
            <a:ext cx="7023504" cy="4339619"/>
          </a:xfrm>
          <a:prstGeom prst="rect">
            <a:avLst/>
          </a:prstGeom>
          <a:noFill/>
          <a:ln>
            <a:noFill/>
          </a:ln>
        </p:spPr>
        <p:txBody>
          <a:bodyPr spcFirstLastPara="1" wrap="square" lIns="91425" tIns="91425" rIns="91425" bIns="91425" anchor="t" anchorCtr="0">
            <a:spAutoFit/>
          </a:bodyPr>
          <a:lstStyle/>
          <a:p>
            <a:pPr marL="457200" marR="0" lvl="0" indent="-324000" algn="l" rtl="0">
              <a:lnSpc>
                <a:spcPct val="200000"/>
              </a:lnSpc>
              <a:spcBef>
                <a:spcPts val="0"/>
              </a:spcBef>
              <a:spcAft>
                <a:spcPts val="0"/>
              </a:spcAft>
              <a:buClr>
                <a:srgbClr val="4BACC6"/>
              </a:buClr>
              <a:buSzPts val="1500"/>
              <a:buFont typeface="Work Sans Light"/>
              <a:buChar char="●"/>
            </a:pPr>
            <a:r>
              <a:rPr lang="cs" sz="1500" b="0" i="0" u="none" strike="noStrike" cap="none">
                <a:solidFill>
                  <a:srgbClr val="4BACC6"/>
                </a:solidFill>
                <a:latin typeface="Work Sans Light"/>
                <a:ea typeface="Work Sans Light"/>
                <a:cs typeface="Work Sans Light"/>
                <a:sym typeface="Work Sans Light"/>
              </a:rPr>
              <a:t>V průmyslové výrobě standardizovaných produktů se funkční specializace osvědčila, byť má i své stinné stránky.</a:t>
            </a:r>
            <a:endParaRPr/>
          </a:p>
          <a:p>
            <a:pPr marL="457200" marR="0" lvl="0" indent="-324000" algn="l" rtl="0">
              <a:lnSpc>
                <a:spcPct val="200000"/>
              </a:lnSpc>
              <a:spcBef>
                <a:spcPts val="0"/>
              </a:spcBef>
              <a:spcAft>
                <a:spcPts val="0"/>
              </a:spcAft>
              <a:buClr>
                <a:srgbClr val="4BACC6"/>
              </a:buClr>
              <a:buSzPts val="1500"/>
              <a:buFont typeface="Work Sans Light"/>
              <a:buChar char="●"/>
            </a:pPr>
            <a:r>
              <a:rPr lang="cs" sz="1500" b="0" i="0" u="none" strike="noStrike" cap="none">
                <a:solidFill>
                  <a:srgbClr val="4BACC6"/>
                </a:solidFill>
                <a:latin typeface="Work Sans Light"/>
                <a:ea typeface="Work Sans Light"/>
                <a:cs typeface="Work Sans Light"/>
                <a:sym typeface="Work Sans Light"/>
              </a:rPr>
              <a:t>Ve službách ale nemáme standardizované produkty, ale nekonečně variabilní situace klientů, protože každý člověk a jeho kontext je jiný.</a:t>
            </a:r>
            <a:endParaRPr/>
          </a:p>
          <a:p>
            <a:pPr marL="457200" marR="0" lvl="0" indent="-324000" algn="l" rtl="0">
              <a:lnSpc>
                <a:spcPct val="200000"/>
              </a:lnSpc>
              <a:spcBef>
                <a:spcPts val="0"/>
              </a:spcBef>
              <a:spcAft>
                <a:spcPts val="0"/>
              </a:spcAft>
              <a:buClr>
                <a:srgbClr val="4BACC6"/>
              </a:buClr>
              <a:buSzPts val="1500"/>
              <a:buFont typeface="Work Sans Light"/>
              <a:buChar char="●"/>
            </a:pPr>
            <a:r>
              <a:rPr lang="cs" sz="1500" b="0" i="0" u="none" strike="noStrike" cap="none">
                <a:solidFill>
                  <a:srgbClr val="4BACC6"/>
                </a:solidFill>
                <a:latin typeface="Work Sans Light"/>
                <a:ea typeface="Work Sans Light"/>
                <a:cs typeface="Work Sans Light"/>
                <a:sym typeface="Work Sans Light"/>
              </a:rPr>
              <a:t>Veřejné služby jsou přesto často (nevědomky) řízeny průmyslovými stereotypy</a:t>
            </a:r>
            <a:endParaRPr/>
          </a:p>
          <a:p>
            <a:pPr marL="457200" marR="0" lvl="0" indent="-324000" algn="l" rtl="0">
              <a:lnSpc>
                <a:spcPct val="200000"/>
              </a:lnSpc>
              <a:spcBef>
                <a:spcPts val="0"/>
              </a:spcBef>
              <a:spcAft>
                <a:spcPts val="0"/>
              </a:spcAft>
              <a:buClr>
                <a:srgbClr val="4BACC6"/>
              </a:buClr>
              <a:buSzPts val="1500"/>
              <a:buFont typeface="Work Sans Light"/>
              <a:buChar char="●"/>
            </a:pPr>
            <a:r>
              <a:rPr lang="cs" sz="1500" b="0" i="0" u="none" strike="noStrike" cap="none">
                <a:solidFill>
                  <a:srgbClr val="4BACC6"/>
                </a:solidFill>
                <a:latin typeface="Work Sans Light"/>
                <a:ea typeface="Work Sans Light"/>
                <a:cs typeface="Work Sans Light"/>
                <a:sym typeface="Work Sans Light"/>
              </a:rPr>
              <a:t>Ve službách je zpravidla dobrý nápad minimalizovat předávky a maximalizovat schopnost zvládnou co největší část práce.</a:t>
            </a:r>
            <a:endParaRPr sz="1600" b="0" i="0" u="none" strike="noStrike" cap="none">
              <a:solidFill>
                <a:srgbClr val="000000"/>
              </a:solidFill>
              <a:latin typeface="Arial"/>
              <a:ea typeface="Arial"/>
              <a:cs typeface="Arial"/>
              <a:sym typeface="Arial"/>
            </a:endParaRPr>
          </a:p>
          <a:p>
            <a:pPr marL="457200" marR="0" lvl="0" indent="-228749" algn="l" rtl="0">
              <a:lnSpc>
                <a:spcPct val="200000"/>
              </a:lnSpc>
              <a:spcBef>
                <a:spcPts val="0"/>
              </a:spcBef>
              <a:spcAft>
                <a:spcPts val="0"/>
              </a:spcAft>
              <a:buClr>
                <a:srgbClr val="4BACC6"/>
              </a:buClr>
              <a:buSzPts val="1500"/>
              <a:buFont typeface="Work Sans Light"/>
              <a:buNone/>
            </a:pPr>
            <a:endParaRPr sz="1500" b="0" i="0" u="none" strike="noStrike" cap="none">
              <a:solidFill>
                <a:srgbClr val="000000"/>
              </a:solidFill>
              <a:latin typeface="Arial"/>
              <a:ea typeface="Arial"/>
              <a:cs typeface="Arial"/>
              <a:sym typeface="Arial"/>
            </a:endParaRPr>
          </a:p>
        </p:txBody>
      </p:sp>
      <p:pic>
        <p:nvPicPr>
          <p:cNvPr id="440" name="Google Shape;440;p61"/>
          <p:cNvPicPr preferRelativeResize="0"/>
          <p:nvPr/>
        </p:nvPicPr>
        <p:blipFill rotWithShape="1">
          <a:blip r:embed="rId3">
            <a:alphaModFix/>
          </a:blip>
          <a:srcRect/>
          <a:stretch/>
        </p:blipFill>
        <p:spPr>
          <a:xfrm rot="7311600">
            <a:off x="7732440" y="-756000"/>
            <a:ext cx="2327040" cy="2327040"/>
          </a:xfrm>
          <a:prstGeom prst="rect">
            <a:avLst/>
          </a:prstGeom>
          <a:noFill/>
          <a:ln>
            <a:noFill/>
          </a:ln>
        </p:spPr>
      </p:pic>
      <p:pic>
        <p:nvPicPr>
          <p:cNvPr id="441" name="Google Shape;441;p61"/>
          <p:cNvPicPr preferRelativeResize="0"/>
          <p:nvPr/>
        </p:nvPicPr>
        <p:blipFill rotWithShape="1">
          <a:blip r:embed="rId4">
            <a:alphaModFix/>
          </a:blip>
          <a:srcRect/>
          <a:stretch/>
        </p:blipFill>
        <p:spPr>
          <a:xfrm rot="9721200">
            <a:off x="-769320" y="3526200"/>
            <a:ext cx="2327040" cy="23270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2"/>
          <p:cNvSpPr/>
          <p:nvPr/>
        </p:nvSpPr>
        <p:spPr>
          <a:xfrm>
            <a:off x="1135211" y="125178"/>
            <a:ext cx="6775411" cy="95407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79646"/>
              </a:buClr>
              <a:buSzPts val="2500"/>
              <a:buFont typeface="Work Sans Light"/>
              <a:buNone/>
            </a:pPr>
            <a:r>
              <a:rPr lang="cs" sz="2500" b="0" i="0" u="none" strike="noStrike" cap="none">
                <a:solidFill>
                  <a:srgbClr val="F79646"/>
                </a:solidFill>
                <a:latin typeface="Work Sans Light"/>
                <a:ea typeface="Work Sans Light"/>
                <a:cs typeface="Work Sans Light"/>
                <a:sym typeface="Work Sans Light"/>
              </a:rPr>
              <a:t>Teoretické okénko</a:t>
            </a:r>
            <a:br>
              <a:rPr lang="cs" sz="2500" b="0" i="0" u="none" strike="noStrike" cap="none">
                <a:solidFill>
                  <a:srgbClr val="F79646"/>
                </a:solidFill>
                <a:latin typeface="Work Sans Light"/>
                <a:ea typeface="Work Sans Light"/>
                <a:cs typeface="Work Sans Light"/>
                <a:sym typeface="Work Sans Light"/>
              </a:rPr>
            </a:br>
            <a:r>
              <a:rPr lang="cs" sz="2500" b="0" i="0" u="none" strike="noStrike" cap="none">
                <a:solidFill>
                  <a:srgbClr val="F79646"/>
                </a:solidFill>
                <a:latin typeface="Work Sans Light"/>
                <a:ea typeface="Work Sans Light"/>
                <a:cs typeface="Work Sans Light"/>
                <a:sym typeface="Work Sans Light"/>
              </a:rPr>
              <a:t>Příklad – Postpeniternciární podpora</a:t>
            </a:r>
            <a:endParaRPr sz="2500" b="0" i="0" u="none" strike="noStrike" cap="none">
              <a:solidFill>
                <a:srgbClr val="000000"/>
              </a:solidFill>
              <a:latin typeface="Arial"/>
              <a:ea typeface="Arial"/>
              <a:cs typeface="Arial"/>
              <a:sym typeface="Arial"/>
            </a:endParaRPr>
          </a:p>
        </p:txBody>
      </p:sp>
      <p:sp>
        <p:nvSpPr>
          <p:cNvPr id="447" name="Google Shape;447;p62"/>
          <p:cNvSpPr/>
          <p:nvPr/>
        </p:nvSpPr>
        <p:spPr>
          <a:xfrm>
            <a:off x="994921" y="1219074"/>
            <a:ext cx="7023504" cy="4108787"/>
          </a:xfrm>
          <a:prstGeom prst="rect">
            <a:avLst/>
          </a:prstGeom>
          <a:noFill/>
          <a:ln>
            <a:noFill/>
          </a:ln>
        </p:spPr>
        <p:txBody>
          <a:bodyPr spcFirstLastPara="1" wrap="square" lIns="91425" tIns="91425" rIns="91425" bIns="91425" anchor="t" anchorCtr="0">
            <a:spAutoFit/>
          </a:bodyPr>
          <a:lstStyle/>
          <a:p>
            <a:pPr marL="457200" marR="0" lvl="0" indent="-324000" algn="l" rtl="0">
              <a:lnSpc>
                <a:spcPct val="150000"/>
              </a:lnSpc>
              <a:spcBef>
                <a:spcPts val="0"/>
              </a:spcBef>
              <a:spcAft>
                <a:spcPts val="0"/>
              </a:spcAft>
              <a:buClr>
                <a:srgbClr val="4BACC6"/>
              </a:buClr>
              <a:buSzPts val="1500"/>
              <a:buFont typeface="Work Sans Light"/>
              <a:buChar char="●"/>
            </a:pPr>
            <a:r>
              <a:rPr lang="cs" sz="1500" b="0" i="0" u="none" strike="noStrike" cap="none" dirty="0">
                <a:solidFill>
                  <a:srgbClr val="4BACC6"/>
                </a:solidFill>
                <a:latin typeface="Work Sans Light"/>
                <a:ea typeface="Work Sans Light"/>
                <a:cs typeface="Work Sans Light"/>
                <a:sym typeface="Work Sans Light"/>
              </a:rPr>
              <a:t>Původní model: </a:t>
            </a:r>
            <a:endParaRPr dirty="0"/>
          </a:p>
          <a:p>
            <a:pPr marL="133200" marR="0" lvl="0" indent="0" algn="l" rtl="0">
              <a:lnSpc>
                <a:spcPct val="150000"/>
              </a:lnSpc>
              <a:spcBef>
                <a:spcPts val="0"/>
              </a:spcBef>
              <a:spcAft>
                <a:spcPts val="0"/>
              </a:spcAft>
              <a:buNone/>
            </a:pPr>
            <a:r>
              <a:rPr lang="cs" sz="1500" b="0" i="0" u="none" strike="noStrike" cap="none" dirty="0">
                <a:solidFill>
                  <a:srgbClr val="4BACC6"/>
                </a:solidFill>
                <a:latin typeface="Work Sans Light"/>
                <a:ea typeface="Work Sans Light"/>
                <a:cs typeface="Work Sans Light"/>
                <a:sym typeface="Work Sans Light"/>
              </a:rPr>
              <a:t>	Recepce, dluhový poradce, pracovní poradce</a:t>
            </a:r>
            <a:endParaRPr dirty="0"/>
          </a:p>
          <a:p>
            <a:pPr marL="133200" marR="0" lvl="0" indent="0" algn="l" rtl="0">
              <a:lnSpc>
                <a:spcPct val="150000"/>
              </a:lnSpc>
              <a:spcBef>
                <a:spcPts val="0"/>
              </a:spcBef>
              <a:spcAft>
                <a:spcPts val="0"/>
              </a:spcAft>
              <a:buNone/>
            </a:pPr>
            <a:r>
              <a:rPr lang="cs" sz="1500" b="0" i="0" u="none" strike="noStrike" cap="none" dirty="0">
                <a:solidFill>
                  <a:srgbClr val="4BACC6"/>
                </a:solidFill>
                <a:latin typeface="Work Sans Light"/>
                <a:ea typeface="Work Sans Light"/>
                <a:cs typeface="Work Sans Light"/>
                <a:sym typeface="Work Sans Light"/>
              </a:rPr>
              <a:t>	Klient musí třikrát líčit svoji situaci, tři lidé s v ní musí zorientovat 				(práce, které se dá předejít)</a:t>
            </a:r>
            <a:endParaRPr dirty="0"/>
          </a:p>
          <a:p>
            <a:pPr marL="133200" marR="0" lvl="0" indent="0" algn="l" rtl="0">
              <a:lnSpc>
                <a:spcPct val="150000"/>
              </a:lnSpc>
              <a:spcBef>
                <a:spcPts val="0"/>
              </a:spcBef>
              <a:spcAft>
                <a:spcPts val="0"/>
              </a:spcAft>
              <a:buNone/>
            </a:pPr>
            <a:r>
              <a:rPr lang="cs" sz="1500" b="0" i="0" u="none" strike="noStrike" cap="none" dirty="0">
                <a:solidFill>
                  <a:srgbClr val="4BACC6"/>
                </a:solidFill>
                <a:latin typeface="Work Sans Light"/>
                <a:ea typeface="Work Sans Light"/>
                <a:cs typeface="Work Sans Light"/>
                <a:sym typeface="Work Sans Light"/>
              </a:rPr>
              <a:t>	Nízká míra setrvání klienta ve službě</a:t>
            </a:r>
            <a:endParaRPr dirty="0"/>
          </a:p>
          <a:p>
            <a:pPr marL="457200" marR="0" lvl="0" indent="-324000" algn="l" rtl="0">
              <a:lnSpc>
                <a:spcPct val="150000"/>
              </a:lnSpc>
              <a:spcBef>
                <a:spcPts val="0"/>
              </a:spcBef>
              <a:spcAft>
                <a:spcPts val="0"/>
              </a:spcAft>
              <a:buClr>
                <a:srgbClr val="4BACC6"/>
              </a:buClr>
              <a:buSzPts val="1500"/>
              <a:buFont typeface="Work Sans Light"/>
              <a:buChar char="●"/>
            </a:pPr>
            <a:r>
              <a:rPr lang="cs" sz="1500" b="0" i="0" u="none" strike="noStrike" cap="none" dirty="0">
                <a:solidFill>
                  <a:srgbClr val="4BACC6"/>
                </a:solidFill>
                <a:latin typeface="Work Sans Light"/>
                <a:ea typeface="Work Sans Light"/>
                <a:cs typeface="Work Sans Light"/>
                <a:sym typeface="Work Sans Light"/>
              </a:rPr>
              <a:t>Nový model: </a:t>
            </a:r>
            <a:endParaRPr dirty="0"/>
          </a:p>
          <a:p>
            <a:pPr marL="133200" marR="0" lvl="0" indent="0" algn="l" rtl="0">
              <a:lnSpc>
                <a:spcPct val="150000"/>
              </a:lnSpc>
              <a:spcBef>
                <a:spcPts val="0"/>
              </a:spcBef>
              <a:spcAft>
                <a:spcPts val="0"/>
              </a:spcAft>
              <a:buNone/>
            </a:pPr>
            <a:r>
              <a:rPr lang="cs" sz="1500" b="0" i="0" u="none" strike="noStrike" cap="none" dirty="0">
                <a:solidFill>
                  <a:srgbClr val="4BACC6"/>
                </a:solidFill>
                <a:latin typeface="Work Sans Light"/>
                <a:ea typeface="Work Sans Light"/>
                <a:cs typeface="Work Sans Light"/>
                <a:sym typeface="Work Sans Light"/>
              </a:rPr>
              <a:t>	Univerzální poradce prvním kontaktem</a:t>
            </a:r>
            <a:endParaRPr dirty="0"/>
          </a:p>
          <a:p>
            <a:pPr marL="133200" marR="0" lvl="0" indent="0" algn="l" rtl="0">
              <a:lnSpc>
                <a:spcPct val="150000"/>
              </a:lnSpc>
              <a:spcBef>
                <a:spcPts val="0"/>
              </a:spcBef>
              <a:spcAft>
                <a:spcPts val="0"/>
              </a:spcAft>
              <a:buNone/>
            </a:pPr>
            <a:r>
              <a:rPr lang="cs" sz="1500" b="0" i="0" u="none" strike="noStrike" cap="none" dirty="0">
                <a:solidFill>
                  <a:srgbClr val="4BACC6"/>
                </a:solidFill>
                <a:latin typeface="Work Sans Light"/>
                <a:ea typeface="Work Sans Light"/>
                <a:cs typeface="Work Sans Light"/>
                <a:sym typeface="Work Sans Light"/>
              </a:rPr>
              <a:t>	</a:t>
            </a:r>
            <a:r>
              <a:rPr lang="cs" sz="1500" b="1" i="0" u="none" strike="noStrike" cap="none" dirty="0">
                <a:solidFill>
                  <a:srgbClr val="4BACC6"/>
                </a:solidFill>
                <a:latin typeface="Work Sans Light"/>
                <a:ea typeface="Work Sans Light"/>
                <a:cs typeface="Work Sans Light"/>
                <a:sym typeface="Work Sans Light"/>
              </a:rPr>
              <a:t>Připojování</a:t>
            </a:r>
            <a:r>
              <a:rPr lang="cs" sz="1500" b="0" i="0" u="none" strike="noStrike" cap="none" dirty="0">
                <a:solidFill>
                  <a:srgbClr val="4BACC6"/>
                </a:solidFill>
                <a:latin typeface="Work Sans Light"/>
                <a:ea typeface="Work Sans Light"/>
                <a:cs typeface="Work Sans Light"/>
                <a:sym typeface="Work Sans Light"/>
              </a:rPr>
              <a:t> experta tam, kde si nejsem jistý – efektivní učení</a:t>
            </a:r>
            <a:endParaRPr dirty="0"/>
          </a:p>
          <a:p>
            <a:pPr marL="457200" marR="0" lvl="0" indent="-324000" algn="l" rtl="0">
              <a:lnSpc>
                <a:spcPct val="150000"/>
              </a:lnSpc>
              <a:spcBef>
                <a:spcPts val="0"/>
              </a:spcBef>
              <a:spcAft>
                <a:spcPts val="0"/>
              </a:spcAft>
              <a:buClr>
                <a:srgbClr val="4BACC6"/>
              </a:buClr>
              <a:buSzPts val="1500"/>
              <a:buFont typeface="Work Sans Light"/>
              <a:buChar char="●"/>
            </a:pPr>
            <a:r>
              <a:rPr lang="cs" sz="1500" b="0" i="0" u="none" strike="noStrike" cap="none" dirty="0">
                <a:solidFill>
                  <a:srgbClr val="4BACC6"/>
                </a:solidFill>
                <a:latin typeface="Work Sans Light"/>
                <a:ea typeface="Work Sans Light"/>
                <a:cs typeface="Work Sans Light"/>
                <a:sym typeface="Work Sans Light"/>
              </a:rPr>
              <a:t>Minimalizace předávek, minimalizace funkční specializace, připojování experta jako funkční nástroj učení.</a:t>
            </a:r>
            <a:endParaRPr dirty="0"/>
          </a:p>
          <a:p>
            <a:pPr marL="457200" marR="0" lvl="0" indent="-228749" algn="l" rtl="0">
              <a:lnSpc>
                <a:spcPct val="200000"/>
              </a:lnSpc>
              <a:spcBef>
                <a:spcPts val="0"/>
              </a:spcBef>
              <a:spcAft>
                <a:spcPts val="0"/>
              </a:spcAft>
              <a:buClr>
                <a:srgbClr val="4BACC6"/>
              </a:buClr>
              <a:buSzPts val="1500"/>
              <a:buFont typeface="Work Sans Light"/>
              <a:buNone/>
            </a:pPr>
            <a:endParaRPr sz="1500" b="0" i="0" u="none" strike="noStrike" cap="none" dirty="0">
              <a:solidFill>
                <a:srgbClr val="000000"/>
              </a:solidFill>
              <a:latin typeface="Arial"/>
              <a:ea typeface="Arial"/>
              <a:cs typeface="Arial"/>
              <a:sym typeface="Arial"/>
            </a:endParaRPr>
          </a:p>
        </p:txBody>
      </p:sp>
      <p:pic>
        <p:nvPicPr>
          <p:cNvPr id="448" name="Google Shape;448;p62"/>
          <p:cNvPicPr preferRelativeResize="0"/>
          <p:nvPr/>
        </p:nvPicPr>
        <p:blipFill rotWithShape="1">
          <a:blip r:embed="rId3">
            <a:alphaModFix/>
          </a:blip>
          <a:srcRect/>
          <a:stretch/>
        </p:blipFill>
        <p:spPr>
          <a:xfrm rot="7311600">
            <a:off x="7732440" y="-756000"/>
            <a:ext cx="2327040" cy="2327040"/>
          </a:xfrm>
          <a:prstGeom prst="rect">
            <a:avLst/>
          </a:prstGeom>
          <a:noFill/>
          <a:ln>
            <a:noFill/>
          </a:ln>
        </p:spPr>
      </p:pic>
      <p:pic>
        <p:nvPicPr>
          <p:cNvPr id="449" name="Google Shape;449;p62"/>
          <p:cNvPicPr preferRelativeResize="0"/>
          <p:nvPr/>
        </p:nvPicPr>
        <p:blipFill rotWithShape="1">
          <a:blip r:embed="rId4">
            <a:alphaModFix/>
          </a:blip>
          <a:srcRect/>
          <a:stretch/>
        </p:blipFill>
        <p:spPr>
          <a:xfrm rot="9721200">
            <a:off x="-509035" y="3492723"/>
            <a:ext cx="1392019" cy="14799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9"/>
          <p:cNvSpPr/>
          <p:nvPr/>
        </p:nvSpPr>
        <p:spPr>
          <a:xfrm>
            <a:off x="941821" y="432909"/>
            <a:ext cx="7785720" cy="2814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59E4C"/>
              </a:buClr>
              <a:buSzPts val="2500"/>
              <a:buFont typeface="Work Sans Light"/>
              <a:buNone/>
            </a:pPr>
            <a:r>
              <a:rPr lang="cs" sz="2500" b="0" i="0" u="none" strike="noStrike" cap="none">
                <a:solidFill>
                  <a:srgbClr val="F59E4C"/>
                </a:solidFill>
                <a:latin typeface="Work Sans Light"/>
                <a:ea typeface="Work Sans Light"/>
                <a:cs typeface="Work Sans Light"/>
                <a:sym typeface="Work Sans Light"/>
              </a:rPr>
              <a:t>S většinou z vás jsme se viděli v listopadu:</a:t>
            </a:r>
            <a:endParaRPr sz="2500" b="0" i="0" u="none" strike="noStrike" cap="none">
              <a:solidFill>
                <a:srgbClr val="000000"/>
              </a:solidFill>
              <a:latin typeface="Arial"/>
              <a:ea typeface="Arial"/>
              <a:cs typeface="Arial"/>
              <a:sym typeface="Arial"/>
            </a:endParaRPr>
          </a:p>
          <a:p>
            <a:pPr marL="132840" marR="0" lvl="0" indent="0" algn="l" rtl="0">
              <a:lnSpc>
                <a:spcPct val="180000"/>
              </a:lnSpc>
              <a:spcBef>
                <a:spcPts val="1199"/>
              </a:spcBef>
              <a:spcAft>
                <a:spcPts val="0"/>
              </a:spcAft>
              <a:buNone/>
            </a:pPr>
            <a:r>
              <a:rPr lang="cs" sz="1510" b="0" i="0" u="none" strike="noStrike" cap="none">
                <a:solidFill>
                  <a:srgbClr val="4BACC6"/>
                </a:solidFill>
                <a:latin typeface="Work Sans Light"/>
                <a:ea typeface="Work Sans Light"/>
                <a:cs typeface="Work Sans Light"/>
                <a:sym typeface="Work Sans Light"/>
              </a:rPr>
              <a:t>Povídali jsme si:</a:t>
            </a:r>
            <a:endParaRPr/>
          </a:p>
          <a:p>
            <a:pPr marL="457200" marR="0" lvl="0" indent="-324360" algn="l" rtl="0">
              <a:lnSpc>
                <a:spcPct val="180000"/>
              </a:lnSpc>
              <a:spcBef>
                <a:spcPts val="0"/>
              </a:spcBef>
              <a:spcAft>
                <a:spcPts val="0"/>
              </a:spcAft>
              <a:buClr>
                <a:srgbClr val="4BACC6"/>
              </a:buClr>
              <a:buSzPts val="1510"/>
              <a:buFont typeface="Work Sans Light"/>
              <a:buChar char="●"/>
            </a:pPr>
            <a:r>
              <a:rPr lang="cs" sz="1510" b="0" i="0" u="none" strike="noStrike" cap="none">
                <a:solidFill>
                  <a:srgbClr val="4BACC6"/>
                </a:solidFill>
                <a:latin typeface="Work Sans Light"/>
                <a:ea typeface="Work Sans Light"/>
                <a:cs typeface="Work Sans Light"/>
                <a:sym typeface="Work Sans Light"/>
              </a:rPr>
              <a:t>O tom, co v systému funguje</a:t>
            </a:r>
            <a:endParaRPr sz="1510" b="0" i="0" u="none" strike="noStrike" cap="none">
              <a:solidFill>
                <a:srgbClr val="000000"/>
              </a:solidFill>
              <a:latin typeface="Arial"/>
              <a:ea typeface="Arial"/>
              <a:cs typeface="Arial"/>
              <a:sym typeface="Arial"/>
            </a:endParaRPr>
          </a:p>
          <a:p>
            <a:pPr marL="457200" marR="0" lvl="0" indent="-324360" algn="l" rtl="0">
              <a:lnSpc>
                <a:spcPct val="180000"/>
              </a:lnSpc>
              <a:spcBef>
                <a:spcPts val="0"/>
              </a:spcBef>
              <a:spcAft>
                <a:spcPts val="0"/>
              </a:spcAft>
              <a:buClr>
                <a:srgbClr val="4BACC6"/>
              </a:buClr>
              <a:buSzPts val="1510"/>
              <a:buFont typeface="Work Sans Light"/>
              <a:buChar char="●"/>
            </a:pPr>
            <a:r>
              <a:rPr lang="cs" sz="1510" b="0" i="0" u="none" strike="noStrike" cap="none">
                <a:solidFill>
                  <a:srgbClr val="4BACC6"/>
                </a:solidFill>
                <a:latin typeface="Work Sans Light"/>
                <a:ea typeface="Work Sans Light"/>
                <a:cs typeface="Work Sans Light"/>
                <a:sym typeface="Work Sans Light"/>
              </a:rPr>
              <a:t>O sobě navzájem, abychom se lépe poznali</a:t>
            </a:r>
            <a:endParaRPr sz="1510" b="0" i="0" u="none" strike="noStrike" cap="none">
              <a:solidFill>
                <a:srgbClr val="000000"/>
              </a:solidFill>
              <a:latin typeface="Arial"/>
              <a:ea typeface="Arial"/>
              <a:cs typeface="Arial"/>
              <a:sym typeface="Arial"/>
            </a:endParaRPr>
          </a:p>
          <a:p>
            <a:pPr marL="457200" marR="0" lvl="0" indent="-324360" algn="l" rtl="0">
              <a:lnSpc>
                <a:spcPct val="180000"/>
              </a:lnSpc>
              <a:spcBef>
                <a:spcPts val="0"/>
              </a:spcBef>
              <a:spcAft>
                <a:spcPts val="0"/>
              </a:spcAft>
              <a:buClr>
                <a:srgbClr val="4BACC6"/>
              </a:buClr>
              <a:buSzPts val="1510"/>
              <a:buFont typeface="Work Sans Light"/>
              <a:buChar char="●"/>
            </a:pPr>
            <a:r>
              <a:rPr lang="cs" sz="1510" b="0" i="0" u="none" strike="noStrike" cap="none">
                <a:solidFill>
                  <a:srgbClr val="4BACC6"/>
                </a:solidFill>
                <a:latin typeface="Work Sans Light"/>
                <a:ea typeface="Work Sans Light"/>
                <a:cs typeface="Work Sans Light"/>
                <a:sym typeface="Work Sans Light"/>
              </a:rPr>
              <a:t>O tom, jak bychom mohli systém péče o duševní zdraví dětí sami zlepšit</a:t>
            </a:r>
            <a:endParaRPr/>
          </a:p>
          <a:p>
            <a:pPr marL="457200" marR="0" lvl="0" indent="-228475" algn="l" rtl="0">
              <a:lnSpc>
                <a:spcPct val="180000"/>
              </a:lnSpc>
              <a:spcBef>
                <a:spcPts val="0"/>
              </a:spcBef>
              <a:spcAft>
                <a:spcPts val="0"/>
              </a:spcAft>
              <a:buClr>
                <a:srgbClr val="4BACC6"/>
              </a:buClr>
              <a:buSzPts val="1510"/>
              <a:buFont typeface="Work Sans Light"/>
              <a:buNone/>
            </a:pPr>
            <a:endParaRPr sz="1510" b="0" i="0" u="none" strike="noStrike" cap="none">
              <a:solidFill>
                <a:srgbClr val="4BACC6"/>
              </a:solidFill>
              <a:latin typeface="Work Sans Light"/>
              <a:ea typeface="Work Sans Light"/>
              <a:cs typeface="Work Sans Light"/>
              <a:sym typeface="Work Sans Light"/>
            </a:endParaRPr>
          </a:p>
        </p:txBody>
      </p:sp>
      <p:pic>
        <p:nvPicPr>
          <p:cNvPr id="321" name="Google Shape;321;p49"/>
          <p:cNvPicPr preferRelativeResize="0"/>
          <p:nvPr/>
        </p:nvPicPr>
        <p:blipFill rotWithShape="1">
          <a:blip r:embed="rId3">
            <a:alphaModFix/>
          </a:blip>
          <a:srcRect/>
          <a:stretch/>
        </p:blipFill>
        <p:spPr>
          <a:xfrm>
            <a:off x="-2493962" y="2138931"/>
            <a:ext cx="5143320" cy="5143320"/>
          </a:xfrm>
          <a:prstGeom prst="rect">
            <a:avLst/>
          </a:prstGeom>
          <a:noFill/>
          <a:ln>
            <a:noFill/>
          </a:ln>
        </p:spPr>
      </p:pic>
      <p:pic>
        <p:nvPicPr>
          <p:cNvPr id="322" name="Google Shape;322;p49"/>
          <p:cNvPicPr preferRelativeResize="0"/>
          <p:nvPr/>
        </p:nvPicPr>
        <p:blipFill rotWithShape="1">
          <a:blip r:embed="rId4">
            <a:alphaModFix/>
          </a:blip>
          <a:srcRect/>
          <a:stretch/>
        </p:blipFill>
        <p:spPr>
          <a:xfrm>
            <a:off x="3146646" y="2849526"/>
            <a:ext cx="2850707" cy="213803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16"/>
          <p:cNvSpPr/>
          <p:nvPr/>
        </p:nvSpPr>
        <p:spPr>
          <a:xfrm>
            <a:off x="991440" y="1085040"/>
            <a:ext cx="7785720" cy="367174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Arial"/>
              <a:ea typeface="Arial"/>
              <a:cs typeface="Arial"/>
              <a:sym typeface="Arial"/>
            </a:endParaRPr>
          </a:p>
          <a:p>
            <a:pPr marL="457200" marR="0" lvl="0" indent="-324360" algn="l" rtl="0">
              <a:lnSpc>
                <a:spcPct val="180000"/>
              </a:lnSpc>
              <a:spcBef>
                <a:spcPts val="0"/>
              </a:spcBef>
              <a:spcAft>
                <a:spcPts val="0"/>
              </a:spcAft>
              <a:buClr>
                <a:srgbClr val="4BACC6"/>
              </a:buClr>
              <a:buSzPts val="1400"/>
              <a:buFont typeface="Work Sans Light"/>
              <a:buChar char="●"/>
            </a:pPr>
            <a:r>
              <a:rPr lang="cs" sz="1400" b="0" i="0" u="none" strike="noStrike" cap="none">
                <a:solidFill>
                  <a:srgbClr val="4BACC6"/>
                </a:solidFill>
                <a:latin typeface="Work Sans Light"/>
                <a:ea typeface="Work Sans Light"/>
                <a:cs typeface="Work Sans Light"/>
                <a:sym typeface="Work Sans Light"/>
              </a:rPr>
              <a:t>Za chvíli bude přestávka.</a:t>
            </a:r>
            <a:endParaRPr sz="1400" b="0" i="0" u="none" strike="noStrike" cap="none">
              <a:solidFill>
                <a:srgbClr val="000000"/>
              </a:solidFill>
              <a:latin typeface="Arial"/>
              <a:ea typeface="Arial"/>
              <a:cs typeface="Arial"/>
              <a:sym typeface="Arial"/>
            </a:endParaRPr>
          </a:p>
          <a:p>
            <a:pPr marL="457200" marR="0" lvl="0" indent="-324360" algn="l" rtl="0">
              <a:lnSpc>
                <a:spcPct val="180000"/>
              </a:lnSpc>
              <a:spcBef>
                <a:spcPts val="0"/>
              </a:spcBef>
              <a:spcAft>
                <a:spcPts val="0"/>
              </a:spcAft>
              <a:buClr>
                <a:srgbClr val="4BACC6"/>
              </a:buClr>
              <a:buSzPts val="1400"/>
              <a:buFont typeface="Work Sans Light"/>
              <a:buChar char="●"/>
            </a:pPr>
            <a:r>
              <a:rPr lang="cs" sz="1400" b="0" i="0" u="none" strike="noStrike" cap="none">
                <a:solidFill>
                  <a:srgbClr val="4BACC6"/>
                </a:solidFill>
                <a:latin typeface="Work Sans Light"/>
                <a:ea typeface="Work Sans Light"/>
                <a:cs typeface="Work Sans Light"/>
                <a:sym typeface="Work Sans Light"/>
              </a:rPr>
              <a:t>Po přestávce se budeme věnovat práci ve skupinách kolem čtyř kazuistik, které jste slyšeli dnes nebo minule.</a:t>
            </a:r>
            <a:endParaRPr/>
          </a:p>
          <a:p>
            <a:pPr marL="457200" marR="0" lvl="0" indent="-324360" algn="l" rtl="0">
              <a:lnSpc>
                <a:spcPct val="180000"/>
              </a:lnSpc>
              <a:spcBef>
                <a:spcPts val="0"/>
              </a:spcBef>
              <a:spcAft>
                <a:spcPts val="0"/>
              </a:spcAft>
              <a:buClr>
                <a:srgbClr val="4BACC6"/>
              </a:buClr>
              <a:buSzPts val="1400"/>
              <a:buFont typeface="Work Sans Light"/>
              <a:buChar char="●"/>
            </a:pPr>
            <a:r>
              <a:rPr lang="cs" sz="1400" b="0" i="0" u="none" strike="noStrike" cap="none">
                <a:solidFill>
                  <a:srgbClr val="4BACC6"/>
                </a:solidFill>
                <a:latin typeface="Work Sans Light"/>
                <a:ea typeface="Work Sans Light"/>
                <a:cs typeface="Work Sans Light"/>
                <a:sym typeface="Work Sans Light"/>
              </a:rPr>
              <a:t>V případu Vavřince, Evy, Adama a Lucky figuruje řada rolí. Nalepte svoje jméno k roli, která je vám blízká. Na každé pozici může být jen jedno jméno.</a:t>
            </a:r>
            <a:endParaRPr sz="1400" b="0" i="0" u="none" strike="noStrike" cap="none">
              <a:solidFill>
                <a:srgbClr val="000000"/>
              </a:solidFill>
              <a:latin typeface="Arial"/>
              <a:ea typeface="Arial"/>
              <a:cs typeface="Arial"/>
              <a:sym typeface="Arial"/>
            </a:endParaRPr>
          </a:p>
          <a:p>
            <a:pPr marL="0" marR="0" lvl="0" indent="0" algn="l" rtl="0">
              <a:lnSpc>
                <a:spcPct val="18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8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8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5" name="Google Shape;455;p16"/>
          <p:cNvPicPr preferRelativeResize="0"/>
          <p:nvPr/>
        </p:nvPicPr>
        <p:blipFill rotWithShape="1">
          <a:blip r:embed="rId3">
            <a:alphaModFix/>
          </a:blip>
          <a:srcRect/>
          <a:stretch/>
        </p:blipFill>
        <p:spPr>
          <a:xfrm>
            <a:off x="-1983600" y="1973160"/>
            <a:ext cx="5143320" cy="5143320"/>
          </a:xfrm>
          <a:prstGeom prst="rect">
            <a:avLst/>
          </a:prstGeom>
          <a:noFill/>
          <a:ln>
            <a:noFill/>
          </a:ln>
        </p:spPr>
      </p:pic>
      <p:sp>
        <p:nvSpPr>
          <p:cNvPr id="456" name="Google Shape;456;p16"/>
          <p:cNvSpPr/>
          <p:nvPr/>
        </p:nvSpPr>
        <p:spPr>
          <a:xfrm>
            <a:off x="991440" y="515684"/>
            <a:ext cx="6775411" cy="5693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79646"/>
              </a:buClr>
              <a:buSzPts val="2500"/>
              <a:buFont typeface="Work Sans Light"/>
              <a:buNone/>
            </a:pPr>
            <a:r>
              <a:rPr lang="cs" sz="2500" b="0" i="0" u="none" strike="noStrike" cap="none">
                <a:solidFill>
                  <a:srgbClr val="F79646"/>
                </a:solidFill>
                <a:latin typeface="Work Sans Light"/>
                <a:ea typeface="Work Sans Light"/>
                <a:cs typeface="Work Sans Light"/>
                <a:sym typeface="Work Sans Light"/>
              </a:rPr>
              <a:t>Skoro přestávka</a:t>
            </a:r>
            <a:endParaRPr sz="2500" b="0" i="0" u="none" strike="noStrike" cap="none">
              <a:solidFill>
                <a:srgbClr val="000000"/>
              </a:solidFill>
              <a:latin typeface="Arial"/>
              <a:ea typeface="Arial"/>
              <a:cs typeface="Arial"/>
              <a:sym typeface="Arial"/>
            </a:endParaRPr>
          </a:p>
        </p:txBody>
      </p:sp>
      <p:pic>
        <p:nvPicPr>
          <p:cNvPr id="457" name="Google Shape;457;p16"/>
          <p:cNvPicPr preferRelativeResize="0"/>
          <p:nvPr/>
        </p:nvPicPr>
        <p:blipFill rotWithShape="1">
          <a:blip r:embed="rId4">
            <a:alphaModFix/>
          </a:blip>
          <a:srcRect/>
          <a:stretch/>
        </p:blipFill>
        <p:spPr>
          <a:xfrm>
            <a:off x="7122315" y="80362"/>
            <a:ext cx="1440000" cy="1440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63"/>
          <p:cNvPicPr preferRelativeResize="0"/>
          <p:nvPr/>
        </p:nvPicPr>
        <p:blipFill rotWithShape="1">
          <a:blip r:embed="rId3">
            <a:alphaModFix/>
          </a:blip>
          <a:srcRect/>
          <a:stretch/>
        </p:blipFill>
        <p:spPr>
          <a:xfrm rot="5400000">
            <a:off x="4643438" y="642937"/>
            <a:ext cx="5143500" cy="3857625"/>
          </a:xfrm>
          <a:prstGeom prst="rect">
            <a:avLst/>
          </a:prstGeom>
          <a:noFill/>
          <a:ln>
            <a:noFill/>
          </a:ln>
        </p:spPr>
      </p:pic>
      <p:pic>
        <p:nvPicPr>
          <p:cNvPr id="463" name="Google Shape;463;p63"/>
          <p:cNvPicPr preferRelativeResize="0"/>
          <p:nvPr/>
        </p:nvPicPr>
        <p:blipFill rotWithShape="1">
          <a:blip r:embed="rId4">
            <a:alphaModFix/>
          </a:blip>
          <a:srcRect/>
          <a:stretch/>
        </p:blipFill>
        <p:spPr>
          <a:xfrm>
            <a:off x="1354298" y="1024113"/>
            <a:ext cx="2573640" cy="1287720"/>
          </a:xfrm>
          <a:prstGeom prst="rect">
            <a:avLst/>
          </a:prstGeom>
          <a:noFill/>
          <a:ln>
            <a:noFill/>
          </a:ln>
        </p:spPr>
      </p:pic>
      <p:sp>
        <p:nvSpPr>
          <p:cNvPr id="464" name="Google Shape;464;p63"/>
          <p:cNvSpPr txBox="1"/>
          <p:nvPr/>
        </p:nvSpPr>
        <p:spPr>
          <a:xfrm flipH="1">
            <a:off x="1354298" y="2357628"/>
            <a:ext cx="2717398" cy="948080"/>
          </a:xfrm>
          <a:prstGeom prst="rect">
            <a:avLst/>
          </a:prstGeom>
          <a:noFill/>
          <a:ln>
            <a:noFill/>
          </a:ln>
        </p:spPr>
        <p:txBody>
          <a:bodyPr spcFirstLastPara="1" wrap="square" lIns="91425" tIns="45700" rIns="91425" bIns="45700" anchor="t" anchorCtr="0">
            <a:spAutoFit/>
          </a:bodyPr>
          <a:lstStyle/>
          <a:p>
            <a:pPr marL="457200" marR="0" lvl="0" indent="-324000" algn="l" rtl="0">
              <a:lnSpc>
                <a:spcPct val="200000"/>
              </a:lnSpc>
              <a:spcBef>
                <a:spcPts val="0"/>
              </a:spcBef>
              <a:spcAft>
                <a:spcPts val="0"/>
              </a:spcAft>
              <a:buClr>
                <a:srgbClr val="4BACC6"/>
              </a:buClr>
              <a:buSzPts val="1500"/>
              <a:buFont typeface="Work Sans Light"/>
              <a:buChar char="●"/>
            </a:pPr>
            <a:r>
              <a:rPr lang="cs" sz="1500" b="0" i="0" u="none" strike="noStrike" cap="none">
                <a:solidFill>
                  <a:srgbClr val="4BACC6"/>
                </a:solidFill>
                <a:latin typeface="Work Sans Light"/>
                <a:ea typeface="Work Sans Light"/>
                <a:cs typeface="Work Sans Light"/>
                <a:sym typeface="Work Sans Light"/>
              </a:rPr>
              <a:t>Přejeme dobrou chuť</a:t>
            </a:r>
            <a:endParaRPr/>
          </a:p>
          <a:p>
            <a:pPr marL="457200" marR="0" lvl="0" indent="-324000" algn="l" rtl="0">
              <a:lnSpc>
                <a:spcPct val="200000"/>
              </a:lnSpc>
              <a:spcBef>
                <a:spcPts val="0"/>
              </a:spcBef>
              <a:spcAft>
                <a:spcPts val="0"/>
              </a:spcAft>
              <a:buClr>
                <a:srgbClr val="4BACC6"/>
              </a:buClr>
              <a:buSzPts val="1500"/>
              <a:buFont typeface="Work Sans Light"/>
              <a:buChar char="●"/>
            </a:pPr>
            <a:r>
              <a:rPr lang="cs" sz="1500" b="0" i="0" u="none" strike="noStrike" cap="none">
                <a:solidFill>
                  <a:srgbClr val="4BACC6"/>
                </a:solidFill>
                <a:latin typeface="Work Sans Light"/>
                <a:ea typeface="Work Sans Light"/>
                <a:cs typeface="Work Sans Light"/>
                <a:sym typeface="Work Sans Light"/>
              </a:rPr>
              <a:t>Začínáme v 10:50</a:t>
            </a:r>
            <a:endParaRPr sz="1500" b="0" i="0" u="none" strike="noStrike" cap="none">
              <a:solidFill>
                <a:srgbClr val="4BACC6"/>
              </a:solidFill>
              <a:latin typeface="Work Sans Light"/>
              <a:ea typeface="Work Sans Light"/>
              <a:cs typeface="Work Sans Light"/>
              <a:sym typeface="Work Sans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4"/>
          <p:cNvSpPr/>
          <p:nvPr/>
        </p:nvSpPr>
        <p:spPr>
          <a:xfrm>
            <a:off x="991440" y="1085040"/>
            <a:ext cx="7785720" cy="4161109"/>
          </a:xfrm>
          <a:prstGeom prst="rect">
            <a:avLst/>
          </a:prstGeom>
          <a:noFill/>
          <a:ln>
            <a:noFill/>
          </a:ln>
        </p:spPr>
        <p:txBody>
          <a:bodyPr spcFirstLastPara="1" wrap="square" lIns="91425" tIns="91425" rIns="91425" bIns="91425" anchor="t" anchorCtr="0">
            <a:spAutoFit/>
          </a:bodyPr>
          <a:lstStyle/>
          <a:p>
            <a:pPr marL="457200" marR="0" lvl="0" indent="-324000" algn="l" rtl="0">
              <a:lnSpc>
                <a:spcPct val="150000"/>
              </a:lnSpc>
              <a:spcBef>
                <a:spcPts val="0"/>
              </a:spcBef>
              <a:spcAft>
                <a:spcPts val="0"/>
              </a:spcAft>
              <a:buClr>
                <a:srgbClr val="4BACC6"/>
              </a:buClr>
              <a:buSzPts val="1500"/>
              <a:buFont typeface="Work Sans Light"/>
              <a:buChar char="●"/>
            </a:pPr>
            <a:r>
              <a:rPr lang="cs" sz="1500" b="0" i="0" u="none" strike="noStrike" cap="none">
                <a:solidFill>
                  <a:srgbClr val="4BACC6"/>
                </a:solidFill>
                <a:latin typeface="Work Sans Light"/>
                <a:ea typeface="Work Sans Light"/>
                <a:cs typeface="Work Sans Light"/>
                <a:sym typeface="Work Sans Light"/>
              </a:rPr>
              <a:t>Zamyslete se v kontextu případu (a své role) nad tím, co potřebujete od ostatních aktérů v případu, když klienta přebíráte (nebo se připojujete do jeho situace).</a:t>
            </a:r>
            <a:endParaRPr/>
          </a:p>
          <a:p>
            <a:pPr marL="457200" marR="0" lvl="0" indent="-324000" algn="l" rtl="0">
              <a:lnSpc>
                <a:spcPct val="150000"/>
              </a:lnSpc>
              <a:spcBef>
                <a:spcPts val="0"/>
              </a:spcBef>
              <a:spcAft>
                <a:spcPts val="0"/>
              </a:spcAft>
              <a:buClr>
                <a:srgbClr val="4BACC6"/>
              </a:buClr>
              <a:buSzPts val="1500"/>
              <a:buFont typeface="Work Sans Light"/>
              <a:buChar char="●"/>
            </a:pPr>
            <a:r>
              <a:rPr lang="cs" sz="1500" b="0" i="0" u="none" strike="noStrike" cap="none">
                <a:solidFill>
                  <a:srgbClr val="4BACC6"/>
                </a:solidFill>
                <a:latin typeface="Work Sans Light"/>
                <a:ea typeface="Work Sans Light"/>
                <a:cs typeface="Work Sans Light"/>
                <a:sym typeface="Work Sans Light"/>
              </a:rPr>
              <a:t>Zamyslete se v kontextu případu (a své role) nad tím, co potřebujete od ostatních aktérů v případu, když klienta předáváte dál (nebo žádáte o to, aby se k vám někdo připojil).</a:t>
            </a:r>
            <a:endParaRPr/>
          </a:p>
          <a:p>
            <a:pPr marL="457200" marR="0" lvl="0" indent="-324000" algn="l" rtl="0">
              <a:lnSpc>
                <a:spcPct val="150000"/>
              </a:lnSpc>
              <a:spcBef>
                <a:spcPts val="0"/>
              </a:spcBef>
              <a:spcAft>
                <a:spcPts val="0"/>
              </a:spcAft>
              <a:buClr>
                <a:srgbClr val="4BACC6"/>
              </a:buClr>
              <a:buSzPts val="1500"/>
              <a:buFont typeface="Work Sans Light"/>
              <a:buChar char="●"/>
            </a:pPr>
            <a:r>
              <a:rPr lang="cs" sz="1500" b="0" i="0" u="none" strike="noStrike" cap="none">
                <a:solidFill>
                  <a:srgbClr val="4BACC6"/>
                </a:solidFill>
                <a:latin typeface="Work Sans Light"/>
                <a:ea typeface="Work Sans Light"/>
                <a:cs typeface="Work Sans Light"/>
                <a:sym typeface="Work Sans Light"/>
              </a:rPr>
              <a:t>Napište si individuálně body, které jsou pro vás důležité.</a:t>
            </a:r>
            <a:endParaRPr/>
          </a:p>
          <a:p>
            <a:pPr marL="457200" marR="0" lvl="0" indent="-324000" algn="l" rtl="0">
              <a:lnSpc>
                <a:spcPct val="150000"/>
              </a:lnSpc>
              <a:spcBef>
                <a:spcPts val="0"/>
              </a:spcBef>
              <a:spcAft>
                <a:spcPts val="0"/>
              </a:spcAft>
              <a:buClr>
                <a:srgbClr val="4BACC6"/>
              </a:buClr>
              <a:buSzPts val="1500"/>
              <a:buFont typeface="Work Sans Light"/>
              <a:buChar char="●"/>
            </a:pPr>
            <a:r>
              <a:rPr lang="cs" sz="1500" b="0" i="0" u="none" strike="noStrike" cap="none">
                <a:solidFill>
                  <a:srgbClr val="4BACC6"/>
                </a:solidFill>
                <a:latin typeface="Work Sans Light"/>
                <a:ea typeface="Work Sans Light"/>
                <a:cs typeface="Work Sans Light"/>
                <a:sym typeface="Work Sans Light"/>
              </a:rPr>
              <a:t>Ve skupině diskutujte, co mají vaše dílčí pohledy společného.</a:t>
            </a:r>
            <a:endParaRPr/>
          </a:p>
          <a:p>
            <a:pPr marL="0" marR="0" lvl="0" indent="0" algn="l" rtl="0">
              <a:lnSpc>
                <a:spcPct val="100000"/>
              </a:lnSpc>
              <a:spcBef>
                <a:spcPts val="0"/>
              </a:spcBef>
              <a:spcAft>
                <a:spcPts val="0"/>
              </a:spcAft>
              <a:buNone/>
            </a:pPr>
            <a:br>
              <a:rPr lang="c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0" marR="0" lvl="0" indent="0" algn="l" rtl="0">
              <a:lnSpc>
                <a:spcPct val="18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8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0" name="Google Shape;470;p64"/>
          <p:cNvPicPr preferRelativeResize="0"/>
          <p:nvPr/>
        </p:nvPicPr>
        <p:blipFill rotWithShape="1">
          <a:blip r:embed="rId3">
            <a:alphaModFix/>
          </a:blip>
          <a:srcRect/>
          <a:stretch/>
        </p:blipFill>
        <p:spPr>
          <a:xfrm>
            <a:off x="-1983600" y="1973160"/>
            <a:ext cx="5143320" cy="5143320"/>
          </a:xfrm>
          <a:prstGeom prst="rect">
            <a:avLst/>
          </a:prstGeom>
          <a:noFill/>
          <a:ln>
            <a:noFill/>
          </a:ln>
        </p:spPr>
      </p:pic>
      <p:sp>
        <p:nvSpPr>
          <p:cNvPr id="471" name="Google Shape;471;p64"/>
          <p:cNvSpPr/>
          <p:nvPr/>
        </p:nvSpPr>
        <p:spPr>
          <a:xfrm>
            <a:off x="991440" y="515684"/>
            <a:ext cx="6775411" cy="5693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79646"/>
              </a:buClr>
              <a:buSzPts val="2500"/>
              <a:buFont typeface="Work Sans Light"/>
              <a:buNone/>
            </a:pPr>
            <a:r>
              <a:rPr lang="cs" sz="2500" b="0" i="0" u="none" strike="noStrike" cap="none">
                <a:solidFill>
                  <a:srgbClr val="F79646"/>
                </a:solidFill>
                <a:latin typeface="Work Sans Light"/>
                <a:ea typeface="Work Sans Light"/>
                <a:cs typeface="Work Sans Light"/>
                <a:sym typeface="Work Sans Light"/>
              </a:rPr>
              <a:t>Spolupráce ve složitých případech</a:t>
            </a:r>
            <a:endParaRPr sz="2500" b="0" i="0" u="none" strike="noStrike" cap="none">
              <a:solidFill>
                <a:srgbClr val="000000"/>
              </a:solidFill>
              <a:latin typeface="Arial"/>
              <a:ea typeface="Arial"/>
              <a:cs typeface="Arial"/>
              <a:sym typeface="Arial"/>
            </a:endParaRPr>
          </a:p>
        </p:txBody>
      </p:sp>
      <p:pic>
        <p:nvPicPr>
          <p:cNvPr id="472" name="Google Shape;472;p64"/>
          <p:cNvPicPr preferRelativeResize="0"/>
          <p:nvPr/>
        </p:nvPicPr>
        <p:blipFill rotWithShape="1">
          <a:blip r:embed="rId4">
            <a:alphaModFix/>
          </a:blip>
          <a:srcRect/>
          <a:stretch/>
        </p:blipFill>
        <p:spPr>
          <a:xfrm>
            <a:off x="6689367" y="187738"/>
            <a:ext cx="1080000" cy="1017841"/>
          </a:xfrm>
          <a:prstGeom prst="rect">
            <a:avLst/>
          </a:prstGeom>
          <a:noFill/>
          <a:ln>
            <a:noFill/>
          </a:ln>
        </p:spPr>
      </p:pic>
      <p:pic>
        <p:nvPicPr>
          <p:cNvPr id="473" name="Google Shape;473;p64"/>
          <p:cNvPicPr preferRelativeResize="0"/>
          <p:nvPr/>
        </p:nvPicPr>
        <p:blipFill rotWithShape="1">
          <a:blip r:embed="rId5">
            <a:alphaModFix/>
          </a:blip>
          <a:srcRect/>
          <a:stretch/>
        </p:blipFill>
        <p:spPr>
          <a:xfrm>
            <a:off x="6149367" y="187739"/>
            <a:ext cx="1080000" cy="1017841"/>
          </a:xfrm>
          <a:prstGeom prst="rect">
            <a:avLst/>
          </a:prstGeom>
          <a:noFill/>
          <a:ln>
            <a:noFill/>
          </a:ln>
        </p:spPr>
      </p:pic>
      <p:pic>
        <p:nvPicPr>
          <p:cNvPr id="474" name="Google Shape;474;p64"/>
          <p:cNvPicPr preferRelativeResize="0"/>
          <p:nvPr/>
        </p:nvPicPr>
        <p:blipFill rotWithShape="1">
          <a:blip r:embed="rId6">
            <a:alphaModFix/>
          </a:blip>
          <a:srcRect/>
          <a:stretch/>
        </p:blipFill>
        <p:spPr>
          <a:xfrm>
            <a:off x="7228928" y="187737"/>
            <a:ext cx="1080000" cy="1016801"/>
          </a:xfrm>
          <a:prstGeom prst="rect">
            <a:avLst/>
          </a:prstGeom>
          <a:noFill/>
          <a:ln>
            <a:noFill/>
          </a:ln>
        </p:spPr>
      </p:pic>
      <p:pic>
        <p:nvPicPr>
          <p:cNvPr id="475" name="Google Shape;475;p64"/>
          <p:cNvPicPr preferRelativeResize="0"/>
          <p:nvPr/>
        </p:nvPicPr>
        <p:blipFill rotWithShape="1">
          <a:blip r:embed="rId7">
            <a:alphaModFix/>
          </a:blip>
          <a:srcRect/>
          <a:stretch/>
        </p:blipFill>
        <p:spPr>
          <a:xfrm>
            <a:off x="7766632" y="124538"/>
            <a:ext cx="1080000" cy="108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5"/>
          <p:cNvSpPr/>
          <p:nvPr/>
        </p:nvSpPr>
        <p:spPr>
          <a:xfrm>
            <a:off x="991440" y="1085040"/>
            <a:ext cx="7785720" cy="2083617"/>
          </a:xfrm>
          <a:prstGeom prst="rect">
            <a:avLst/>
          </a:prstGeom>
          <a:noFill/>
          <a:ln>
            <a:noFill/>
          </a:ln>
        </p:spPr>
        <p:txBody>
          <a:bodyPr spcFirstLastPara="1" wrap="square" lIns="91425" tIns="91425" rIns="91425" bIns="91425" anchor="t" anchorCtr="0">
            <a:spAutoFit/>
          </a:bodyPr>
          <a:lstStyle/>
          <a:p>
            <a:pPr marL="457200" marR="0" lvl="0" indent="-228749" algn="l" rtl="0">
              <a:lnSpc>
                <a:spcPct val="150000"/>
              </a:lnSpc>
              <a:spcBef>
                <a:spcPts val="0"/>
              </a:spcBef>
              <a:spcAft>
                <a:spcPts val="0"/>
              </a:spcAft>
              <a:buClr>
                <a:srgbClr val="4BACC6"/>
              </a:buClr>
              <a:buSzPts val="1500"/>
              <a:buFont typeface="Work Sans Light"/>
              <a:buNone/>
            </a:pPr>
            <a:endParaRPr sz="1500" b="0" i="0" u="none" strike="noStrike" cap="none">
              <a:solidFill>
                <a:srgbClr val="4BACC6"/>
              </a:solidFill>
              <a:latin typeface="Work Sans Light"/>
              <a:ea typeface="Work Sans Light"/>
              <a:cs typeface="Work Sans Light"/>
              <a:sym typeface="Work Sans Light"/>
            </a:endParaRPr>
          </a:p>
          <a:p>
            <a:pPr marL="457200" marR="0" lvl="0" indent="-324000" algn="l" rtl="0">
              <a:lnSpc>
                <a:spcPct val="150000"/>
              </a:lnSpc>
              <a:spcBef>
                <a:spcPts val="0"/>
              </a:spcBef>
              <a:spcAft>
                <a:spcPts val="0"/>
              </a:spcAft>
              <a:buClr>
                <a:srgbClr val="4BACC6"/>
              </a:buClr>
              <a:buSzPts val="1500"/>
              <a:buFont typeface="Work Sans Light"/>
              <a:buChar char="●"/>
            </a:pPr>
            <a:r>
              <a:rPr lang="cs" sz="1500" b="0" i="0" u="none" strike="noStrike" cap="none">
                <a:solidFill>
                  <a:srgbClr val="4BACC6"/>
                </a:solidFill>
                <a:latin typeface="Work Sans Light"/>
                <a:ea typeface="Work Sans Light"/>
                <a:cs typeface="Work Sans Light"/>
                <a:sym typeface="Work Sans Light"/>
              </a:rPr>
              <a:t>Reflexe – co jsou tedy důležité věcí při spolupráci?</a:t>
            </a:r>
            <a:endParaRPr sz="1500" b="0" i="0" u="none" strike="noStrike" cap="none">
              <a:solidFill>
                <a:srgbClr val="4BACC6"/>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None/>
            </a:pPr>
            <a:br>
              <a:rPr lang="c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0" marR="0" lvl="0" indent="0" algn="l" rtl="0">
              <a:lnSpc>
                <a:spcPct val="18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8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1" name="Google Shape;481;p65"/>
          <p:cNvPicPr preferRelativeResize="0"/>
          <p:nvPr/>
        </p:nvPicPr>
        <p:blipFill rotWithShape="1">
          <a:blip r:embed="rId3">
            <a:alphaModFix/>
          </a:blip>
          <a:srcRect/>
          <a:stretch/>
        </p:blipFill>
        <p:spPr>
          <a:xfrm>
            <a:off x="-1983600" y="1973160"/>
            <a:ext cx="5143320" cy="5143320"/>
          </a:xfrm>
          <a:prstGeom prst="rect">
            <a:avLst/>
          </a:prstGeom>
          <a:noFill/>
          <a:ln>
            <a:noFill/>
          </a:ln>
        </p:spPr>
      </p:pic>
      <p:sp>
        <p:nvSpPr>
          <p:cNvPr id="482" name="Google Shape;482;p65"/>
          <p:cNvSpPr/>
          <p:nvPr/>
        </p:nvSpPr>
        <p:spPr>
          <a:xfrm>
            <a:off x="991440" y="515684"/>
            <a:ext cx="6775411" cy="5693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79646"/>
              </a:buClr>
              <a:buSzPts val="2500"/>
              <a:buFont typeface="Work Sans Light"/>
              <a:buNone/>
            </a:pPr>
            <a:r>
              <a:rPr lang="cs" sz="2500" b="0" i="0" u="none" strike="noStrike" cap="none">
                <a:solidFill>
                  <a:srgbClr val="F79646"/>
                </a:solidFill>
                <a:latin typeface="Work Sans Light"/>
                <a:ea typeface="Work Sans Light"/>
                <a:cs typeface="Work Sans Light"/>
                <a:sym typeface="Work Sans Light"/>
              </a:rPr>
              <a:t>Spolupráce ve složitých případech</a:t>
            </a:r>
            <a:endParaRPr sz="2500" b="0" i="0" u="none" strike="noStrike" cap="none">
              <a:solidFill>
                <a:srgbClr val="000000"/>
              </a:solidFill>
              <a:latin typeface="Arial"/>
              <a:ea typeface="Arial"/>
              <a:cs typeface="Arial"/>
              <a:sym typeface="Arial"/>
            </a:endParaRPr>
          </a:p>
        </p:txBody>
      </p:sp>
      <p:pic>
        <p:nvPicPr>
          <p:cNvPr id="483" name="Google Shape;483;p65"/>
          <p:cNvPicPr preferRelativeResize="0"/>
          <p:nvPr/>
        </p:nvPicPr>
        <p:blipFill rotWithShape="1">
          <a:blip r:embed="rId4">
            <a:alphaModFix/>
          </a:blip>
          <a:srcRect/>
          <a:stretch/>
        </p:blipFill>
        <p:spPr>
          <a:xfrm>
            <a:off x="6689367" y="187738"/>
            <a:ext cx="1080000" cy="1017841"/>
          </a:xfrm>
          <a:prstGeom prst="rect">
            <a:avLst/>
          </a:prstGeom>
          <a:noFill/>
          <a:ln>
            <a:noFill/>
          </a:ln>
        </p:spPr>
      </p:pic>
      <p:pic>
        <p:nvPicPr>
          <p:cNvPr id="484" name="Google Shape;484;p65"/>
          <p:cNvPicPr preferRelativeResize="0"/>
          <p:nvPr/>
        </p:nvPicPr>
        <p:blipFill rotWithShape="1">
          <a:blip r:embed="rId5">
            <a:alphaModFix/>
          </a:blip>
          <a:srcRect/>
          <a:stretch/>
        </p:blipFill>
        <p:spPr>
          <a:xfrm>
            <a:off x="6149367" y="187739"/>
            <a:ext cx="1080000" cy="1017841"/>
          </a:xfrm>
          <a:prstGeom prst="rect">
            <a:avLst/>
          </a:prstGeom>
          <a:noFill/>
          <a:ln>
            <a:noFill/>
          </a:ln>
        </p:spPr>
      </p:pic>
      <p:pic>
        <p:nvPicPr>
          <p:cNvPr id="485" name="Google Shape;485;p65"/>
          <p:cNvPicPr preferRelativeResize="0"/>
          <p:nvPr/>
        </p:nvPicPr>
        <p:blipFill rotWithShape="1">
          <a:blip r:embed="rId6">
            <a:alphaModFix/>
          </a:blip>
          <a:srcRect/>
          <a:stretch/>
        </p:blipFill>
        <p:spPr>
          <a:xfrm>
            <a:off x="7228928" y="187737"/>
            <a:ext cx="1080000" cy="1016801"/>
          </a:xfrm>
          <a:prstGeom prst="rect">
            <a:avLst/>
          </a:prstGeom>
          <a:noFill/>
          <a:ln>
            <a:noFill/>
          </a:ln>
        </p:spPr>
      </p:pic>
      <p:pic>
        <p:nvPicPr>
          <p:cNvPr id="486" name="Google Shape;486;p65"/>
          <p:cNvPicPr preferRelativeResize="0"/>
          <p:nvPr/>
        </p:nvPicPr>
        <p:blipFill rotWithShape="1">
          <a:blip r:embed="rId7">
            <a:alphaModFix/>
          </a:blip>
          <a:srcRect/>
          <a:stretch/>
        </p:blipFill>
        <p:spPr>
          <a:xfrm>
            <a:off x="7766632" y="124538"/>
            <a:ext cx="1080000" cy="108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6"/>
          <p:cNvSpPr/>
          <p:nvPr/>
        </p:nvSpPr>
        <p:spPr>
          <a:xfrm>
            <a:off x="-612375" y="266946"/>
            <a:ext cx="6885583" cy="569356"/>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F79646"/>
              </a:buClr>
              <a:buSzPts val="2500"/>
              <a:buFont typeface="Work Sans Light"/>
              <a:buNone/>
            </a:pPr>
            <a:r>
              <a:rPr lang="cs" sz="2500" b="0" i="0" u="none" strike="noStrike" cap="none">
                <a:solidFill>
                  <a:srgbClr val="F79646"/>
                </a:solidFill>
                <a:latin typeface="Work Sans Light"/>
                <a:ea typeface="Work Sans Light"/>
                <a:cs typeface="Work Sans Light"/>
                <a:sym typeface="Work Sans Light"/>
              </a:rPr>
              <a:t>Promyslete si vzájemnou spolupráci</a:t>
            </a:r>
            <a:endParaRPr sz="2500" b="0" i="0" u="none" strike="noStrike" cap="none">
              <a:solidFill>
                <a:srgbClr val="000000"/>
              </a:solidFill>
              <a:latin typeface="Arial"/>
              <a:ea typeface="Arial"/>
              <a:cs typeface="Arial"/>
              <a:sym typeface="Arial"/>
            </a:endParaRPr>
          </a:p>
        </p:txBody>
      </p:sp>
      <p:sp>
        <p:nvSpPr>
          <p:cNvPr id="492" name="Google Shape;492;p66"/>
          <p:cNvSpPr/>
          <p:nvPr/>
        </p:nvSpPr>
        <p:spPr>
          <a:xfrm>
            <a:off x="985284" y="694534"/>
            <a:ext cx="7023504" cy="4339619"/>
          </a:xfrm>
          <a:prstGeom prst="rect">
            <a:avLst/>
          </a:prstGeom>
          <a:noFill/>
          <a:ln>
            <a:noFill/>
          </a:ln>
        </p:spPr>
        <p:txBody>
          <a:bodyPr spcFirstLastPara="1" wrap="square" lIns="91425" tIns="91425" rIns="91425" bIns="91425" anchor="t" anchorCtr="0">
            <a:spAutoFit/>
          </a:bodyPr>
          <a:lstStyle/>
          <a:p>
            <a:pPr marL="457200" marR="0" lvl="0" indent="-324000" algn="l" rtl="0">
              <a:lnSpc>
                <a:spcPct val="200000"/>
              </a:lnSpc>
              <a:spcBef>
                <a:spcPts val="0"/>
              </a:spcBef>
              <a:spcAft>
                <a:spcPts val="0"/>
              </a:spcAft>
              <a:buClr>
                <a:srgbClr val="4BACC6"/>
              </a:buClr>
              <a:buSzPts val="1500"/>
              <a:buFont typeface="Work Sans Light"/>
              <a:buChar char="●"/>
            </a:pPr>
            <a:r>
              <a:rPr lang="cs" sz="1500" b="0" i="0" u="none" strike="noStrike" cap="none">
                <a:solidFill>
                  <a:srgbClr val="4BACC6"/>
                </a:solidFill>
                <a:latin typeface="Work Sans Light"/>
                <a:ea typeface="Work Sans Light"/>
                <a:cs typeface="Work Sans Light"/>
                <a:sym typeface="Work Sans Light"/>
              </a:rPr>
              <a:t>Vytvořte dvojice nebo trojice na základě už existujících vazeb – s lidmi, se kterými jste už byli v kontaktu – měli jste společného klienta (nebo byste ho mít mohli).</a:t>
            </a:r>
            <a:endParaRPr/>
          </a:p>
          <a:p>
            <a:pPr marL="457200" marR="0" lvl="0" indent="-324000" algn="l" rtl="0">
              <a:lnSpc>
                <a:spcPct val="200000"/>
              </a:lnSpc>
              <a:spcBef>
                <a:spcPts val="0"/>
              </a:spcBef>
              <a:spcAft>
                <a:spcPts val="0"/>
              </a:spcAft>
              <a:buClr>
                <a:srgbClr val="4BACC6"/>
              </a:buClr>
              <a:buSzPts val="1500"/>
              <a:buFont typeface="Work Sans Light"/>
              <a:buChar char="●"/>
            </a:pPr>
            <a:r>
              <a:rPr lang="cs" sz="1500" b="0" i="0" u="none" strike="noStrike" cap="none">
                <a:solidFill>
                  <a:srgbClr val="4BACC6"/>
                </a:solidFill>
                <a:latin typeface="Work Sans Light"/>
                <a:ea typeface="Work Sans Light"/>
                <a:cs typeface="Work Sans Light"/>
                <a:sym typeface="Work Sans Light"/>
              </a:rPr>
              <a:t>Co jsou pro vás důležité body při spolupráci kolem jednoho klienta?</a:t>
            </a:r>
            <a:endParaRPr/>
          </a:p>
          <a:p>
            <a:pPr marL="457200" marR="0" lvl="0" indent="-324000" algn="l" rtl="0">
              <a:lnSpc>
                <a:spcPct val="200000"/>
              </a:lnSpc>
              <a:spcBef>
                <a:spcPts val="0"/>
              </a:spcBef>
              <a:spcAft>
                <a:spcPts val="0"/>
              </a:spcAft>
              <a:buClr>
                <a:srgbClr val="4BACC6"/>
              </a:buClr>
              <a:buSzPts val="1500"/>
              <a:buFont typeface="Work Sans Light"/>
              <a:buChar char="●"/>
            </a:pPr>
            <a:r>
              <a:rPr lang="cs" sz="1500" b="0" i="0" u="none" strike="noStrike" cap="none">
                <a:solidFill>
                  <a:srgbClr val="4BACC6"/>
                </a:solidFill>
                <a:latin typeface="Work Sans Light"/>
                <a:ea typeface="Work Sans Light"/>
                <a:cs typeface="Work Sans Light"/>
                <a:sym typeface="Work Sans Light"/>
              </a:rPr>
              <a:t>Jak byste mohli podpořit situace, kdy si klienta nepředáváte, ale pouze si přizvete druhou stranu na pomoc?</a:t>
            </a:r>
            <a:endParaRPr/>
          </a:p>
          <a:p>
            <a:pPr marL="457200" marR="0" lvl="0" indent="-324000" algn="l" rtl="0">
              <a:lnSpc>
                <a:spcPct val="200000"/>
              </a:lnSpc>
              <a:spcBef>
                <a:spcPts val="0"/>
              </a:spcBef>
              <a:spcAft>
                <a:spcPts val="0"/>
              </a:spcAft>
              <a:buClr>
                <a:srgbClr val="4BACC6"/>
              </a:buClr>
              <a:buSzPts val="1500"/>
              <a:buFont typeface="Work Sans Light"/>
              <a:buChar char="●"/>
            </a:pPr>
            <a:r>
              <a:rPr lang="cs" sz="1500" b="0" i="0" u="none" strike="noStrike" cap="none">
                <a:solidFill>
                  <a:srgbClr val="4BACC6"/>
                </a:solidFill>
                <a:latin typeface="Work Sans Light"/>
                <a:ea typeface="Work Sans Light"/>
                <a:cs typeface="Work Sans Light"/>
                <a:sym typeface="Work Sans Light"/>
              </a:rPr>
              <a:t>Co byste se mohli od sebe navzájem naučit, abyste minimalizovali potřebu předávek klientů?</a:t>
            </a:r>
            <a:endParaRPr/>
          </a:p>
          <a:p>
            <a:pPr marL="457200" marR="0" lvl="0" indent="-228749" algn="l" rtl="0">
              <a:lnSpc>
                <a:spcPct val="200000"/>
              </a:lnSpc>
              <a:spcBef>
                <a:spcPts val="0"/>
              </a:spcBef>
              <a:spcAft>
                <a:spcPts val="0"/>
              </a:spcAft>
              <a:buClr>
                <a:srgbClr val="4BACC6"/>
              </a:buClr>
              <a:buSzPts val="1500"/>
              <a:buFont typeface="Work Sans Light"/>
              <a:buNone/>
            </a:pPr>
            <a:endParaRPr sz="1500" b="0" i="0" u="none" strike="noStrike" cap="none">
              <a:solidFill>
                <a:srgbClr val="000000"/>
              </a:solidFill>
              <a:latin typeface="Arial"/>
              <a:ea typeface="Arial"/>
              <a:cs typeface="Arial"/>
              <a:sym typeface="Arial"/>
            </a:endParaRPr>
          </a:p>
        </p:txBody>
      </p:sp>
      <p:pic>
        <p:nvPicPr>
          <p:cNvPr id="493" name="Google Shape;493;p66"/>
          <p:cNvPicPr preferRelativeResize="0"/>
          <p:nvPr/>
        </p:nvPicPr>
        <p:blipFill rotWithShape="1">
          <a:blip r:embed="rId3">
            <a:alphaModFix/>
          </a:blip>
          <a:srcRect/>
          <a:stretch/>
        </p:blipFill>
        <p:spPr>
          <a:xfrm rot="7311600">
            <a:off x="7732440" y="-756000"/>
            <a:ext cx="2327040" cy="2327040"/>
          </a:xfrm>
          <a:prstGeom prst="rect">
            <a:avLst/>
          </a:prstGeom>
          <a:noFill/>
          <a:ln>
            <a:noFill/>
          </a:ln>
        </p:spPr>
      </p:pic>
      <p:pic>
        <p:nvPicPr>
          <p:cNvPr id="494" name="Google Shape;494;p66"/>
          <p:cNvPicPr preferRelativeResize="0"/>
          <p:nvPr/>
        </p:nvPicPr>
        <p:blipFill rotWithShape="1">
          <a:blip r:embed="rId4">
            <a:alphaModFix/>
          </a:blip>
          <a:srcRect/>
          <a:stretch/>
        </p:blipFill>
        <p:spPr>
          <a:xfrm rot="9721200">
            <a:off x="-769320" y="3526200"/>
            <a:ext cx="2327040" cy="23270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0"/>
          <p:cNvSpPr/>
          <p:nvPr/>
        </p:nvSpPr>
        <p:spPr>
          <a:xfrm>
            <a:off x="325080" y="180000"/>
            <a:ext cx="5614920" cy="5641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20"/>
          <p:cNvSpPr/>
          <p:nvPr/>
        </p:nvSpPr>
        <p:spPr>
          <a:xfrm>
            <a:off x="822340" y="996025"/>
            <a:ext cx="7616100" cy="3354734"/>
          </a:xfrm>
          <a:prstGeom prst="rect">
            <a:avLst/>
          </a:prstGeom>
          <a:noFill/>
          <a:ln>
            <a:noFill/>
          </a:ln>
        </p:spPr>
        <p:txBody>
          <a:bodyPr spcFirstLastPara="1" wrap="square" lIns="91425" tIns="91425" rIns="91425" bIns="91425" anchor="t" anchorCtr="0">
            <a:spAutoFit/>
          </a:bodyPr>
          <a:lstStyle/>
          <a:p>
            <a:pPr marL="457200" marR="0" lvl="0" indent="-324000" algn="l" rtl="0">
              <a:lnSpc>
                <a:spcPct val="200000"/>
              </a:lnSpc>
              <a:spcBef>
                <a:spcPts val="0"/>
              </a:spcBef>
              <a:spcAft>
                <a:spcPts val="0"/>
              </a:spcAft>
              <a:buClr>
                <a:srgbClr val="4BACC6"/>
              </a:buClr>
              <a:buSzPts val="1400"/>
              <a:buFont typeface="Work Sans Light"/>
              <a:buChar char="●"/>
            </a:pPr>
            <a:r>
              <a:rPr lang="cs" sz="1400" b="0" i="0" u="none" strike="noStrike" cap="none">
                <a:solidFill>
                  <a:srgbClr val="4BACC6"/>
                </a:solidFill>
                <a:latin typeface="Work Sans Light"/>
                <a:ea typeface="Work Sans Light"/>
                <a:cs typeface="Work Sans Light"/>
                <a:sym typeface="Work Sans Light"/>
              </a:rPr>
              <a:t>Co nového jste se naučili? </a:t>
            </a:r>
            <a:endParaRPr/>
          </a:p>
          <a:p>
            <a:pPr marL="457200" marR="0" lvl="0" indent="-324000" algn="l" rtl="0">
              <a:lnSpc>
                <a:spcPct val="200000"/>
              </a:lnSpc>
              <a:spcBef>
                <a:spcPts val="0"/>
              </a:spcBef>
              <a:spcAft>
                <a:spcPts val="0"/>
              </a:spcAft>
              <a:buClr>
                <a:srgbClr val="4BACC6"/>
              </a:buClr>
              <a:buSzPts val="1400"/>
              <a:buFont typeface="Work Sans Light"/>
              <a:buChar char="●"/>
            </a:pPr>
            <a:r>
              <a:rPr lang="cs" sz="1400" b="0" i="0" u="none" strike="noStrike" cap="none">
                <a:solidFill>
                  <a:srgbClr val="4BACC6"/>
                </a:solidFill>
                <a:latin typeface="Work Sans Light"/>
                <a:ea typeface="Work Sans Light"/>
                <a:cs typeface="Work Sans Light"/>
                <a:sym typeface="Work Sans Light"/>
              </a:rPr>
              <a:t>Jaký nový vhled jste získali? </a:t>
            </a:r>
            <a:endParaRPr/>
          </a:p>
          <a:p>
            <a:pPr marL="457200" marR="0" lvl="0" indent="-324000" algn="l" rtl="0">
              <a:lnSpc>
                <a:spcPct val="200000"/>
              </a:lnSpc>
              <a:spcBef>
                <a:spcPts val="0"/>
              </a:spcBef>
              <a:spcAft>
                <a:spcPts val="0"/>
              </a:spcAft>
              <a:buClr>
                <a:srgbClr val="4BACC6"/>
              </a:buClr>
              <a:buSzPts val="1400"/>
              <a:buFont typeface="Work Sans Light"/>
              <a:buChar char="●"/>
            </a:pPr>
            <a:r>
              <a:rPr lang="cs" sz="1400" b="0" i="0" u="none" strike="noStrike" cap="none">
                <a:solidFill>
                  <a:srgbClr val="4BACC6"/>
                </a:solidFill>
                <a:latin typeface="Work Sans Light"/>
                <a:ea typeface="Work Sans Light"/>
                <a:cs typeface="Work Sans Light"/>
                <a:sym typeface="Work Sans Light"/>
              </a:rPr>
              <a:t>Co chcete s nějakým partnerem vyzkoušet? </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1199"/>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1" name="Google Shape;501;p20"/>
          <p:cNvPicPr preferRelativeResize="0"/>
          <p:nvPr/>
        </p:nvPicPr>
        <p:blipFill rotWithShape="1">
          <a:blip r:embed="rId3">
            <a:alphaModFix/>
          </a:blip>
          <a:srcRect/>
          <a:stretch/>
        </p:blipFill>
        <p:spPr>
          <a:xfrm rot="7311600">
            <a:off x="7732440" y="-756000"/>
            <a:ext cx="2327040" cy="2327040"/>
          </a:xfrm>
          <a:prstGeom prst="rect">
            <a:avLst/>
          </a:prstGeom>
          <a:noFill/>
          <a:ln>
            <a:noFill/>
          </a:ln>
        </p:spPr>
      </p:pic>
      <p:pic>
        <p:nvPicPr>
          <p:cNvPr id="502" name="Google Shape;502;p20"/>
          <p:cNvPicPr preferRelativeResize="0"/>
          <p:nvPr/>
        </p:nvPicPr>
        <p:blipFill rotWithShape="1">
          <a:blip r:embed="rId4">
            <a:alphaModFix/>
          </a:blip>
          <a:srcRect/>
          <a:stretch/>
        </p:blipFill>
        <p:spPr>
          <a:xfrm rot="9721200">
            <a:off x="-769320" y="3526200"/>
            <a:ext cx="2327040" cy="2327040"/>
          </a:xfrm>
          <a:prstGeom prst="rect">
            <a:avLst/>
          </a:prstGeom>
          <a:noFill/>
          <a:ln>
            <a:noFill/>
          </a:ln>
        </p:spPr>
      </p:pic>
      <p:sp>
        <p:nvSpPr>
          <p:cNvPr id="503" name="Google Shape;503;p20"/>
          <p:cNvSpPr/>
          <p:nvPr/>
        </p:nvSpPr>
        <p:spPr>
          <a:xfrm>
            <a:off x="942754" y="508063"/>
            <a:ext cx="5287924" cy="5693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79646"/>
              </a:buClr>
              <a:buSzPts val="2500"/>
              <a:buFont typeface="Work Sans Light"/>
              <a:buNone/>
            </a:pPr>
            <a:r>
              <a:rPr lang="cs" sz="2500" b="0" i="0" u="none" strike="noStrike" cap="none">
                <a:solidFill>
                  <a:srgbClr val="F79646"/>
                </a:solidFill>
                <a:latin typeface="Work Sans Light"/>
                <a:ea typeface="Work Sans Light"/>
                <a:cs typeface="Work Sans Light"/>
                <a:sym typeface="Work Sans Light"/>
              </a:rPr>
              <a:t>Jak vám tu dnes bylo?</a:t>
            </a:r>
            <a:endParaRPr sz="25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1"/>
          <p:cNvSpPr/>
          <p:nvPr/>
        </p:nvSpPr>
        <p:spPr>
          <a:xfrm>
            <a:off x="991440" y="1085040"/>
            <a:ext cx="7785720" cy="289306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59E4C"/>
              </a:buClr>
              <a:buSzPts val="2500"/>
              <a:buFont typeface="Work Sans Light"/>
              <a:buNone/>
            </a:pPr>
            <a:r>
              <a:rPr lang="cs" sz="2500" b="0" i="0" u="none" strike="noStrike" cap="none">
                <a:solidFill>
                  <a:srgbClr val="F59E4C"/>
                </a:solidFill>
                <a:latin typeface="Work Sans Light"/>
                <a:ea typeface="Work Sans Light"/>
                <a:cs typeface="Work Sans Light"/>
                <a:sym typeface="Work Sans Light"/>
              </a:rPr>
              <a:t>Další kroky</a:t>
            </a:r>
            <a:endParaRPr sz="2500" b="0" i="0" u="none" strike="noStrike" cap="none">
              <a:solidFill>
                <a:srgbClr val="F59E4C"/>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F59E4C"/>
              </a:buClr>
              <a:buSzPts val="2500"/>
              <a:buFont typeface="Work Sans Light"/>
              <a:buNone/>
            </a:pPr>
            <a:endParaRPr sz="2500" b="0" i="0" u="none" strike="noStrike" cap="none">
              <a:solidFill>
                <a:srgbClr val="F59E4C"/>
              </a:solidFill>
              <a:latin typeface="Work Sans Light"/>
              <a:ea typeface="Work Sans Light"/>
              <a:cs typeface="Work Sans Light"/>
              <a:sym typeface="Work Sans Light"/>
            </a:endParaRPr>
          </a:p>
          <a:p>
            <a:pPr marL="457200" marR="0" lvl="0" indent="-324360" algn="l" rtl="0">
              <a:lnSpc>
                <a:spcPct val="180000"/>
              </a:lnSpc>
              <a:spcBef>
                <a:spcPts val="0"/>
              </a:spcBef>
              <a:spcAft>
                <a:spcPts val="0"/>
              </a:spcAft>
              <a:buClr>
                <a:srgbClr val="4BACC6"/>
              </a:buClr>
              <a:buSzPts val="1400"/>
              <a:buFont typeface="Work Sans Light"/>
              <a:buChar char="●"/>
            </a:pPr>
            <a:r>
              <a:rPr lang="cs" sz="1400" b="0" i="0" u="none" strike="noStrike" cap="none">
                <a:solidFill>
                  <a:srgbClr val="4BACC6"/>
                </a:solidFill>
                <a:latin typeface="Work Sans Light"/>
                <a:ea typeface="Work Sans Light"/>
                <a:cs typeface="Work Sans Light"/>
                <a:sym typeface="Work Sans Light"/>
              </a:rPr>
              <a:t>Pošleme stručný zápis</a:t>
            </a:r>
            <a:endParaRPr/>
          </a:p>
          <a:p>
            <a:pPr marL="457200" marR="0" lvl="0" indent="-324360" algn="l" rtl="0">
              <a:lnSpc>
                <a:spcPct val="180000"/>
              </a:lnSpc>
              <a:spcBef>
                <a:spcPts val="0"/>
              </a:spcBef>
              <a:spcAft>
                <a:spcPts val="0"/>
              </a:spcAft>
              <a:buClr>
                <a:srgbClr val="4BACC6"/>
              </a:buClr>
              <a:buSzPts val="1400"/>
              <a:buFont typeface="Work Sans Light"/>
              <a:buChar char="●"/>
            </a:pPr>
            <a:r>
              <a:rPr lang="cs" sz="1400" b="0" i="0" u="none" strike="noStrike" cap="none">
                <a:solidFill>
                  <a:srgbClr val="4BACC6"/>
                </a:solidFill>
                <a:latin typeface="Work Sans Light"/>
                <a:ea typeface="Work Sans Light"/>
                <a:cs typeface="Work Sans Light"/>
                <a:sym typeface="Work Sans Light"/>
              </a:rPr>
              <a:t>Nasdílíme kontakty</a:t>
            </a:r>
            <a:endParaRPr/>
          </a:p>
          <a:p>
            <a:pPr marL="457200" marR="0" lvl="0" indent="-324360" algn="l" rtl="0">
              <a:lnSpc>
                <a:spcPct val="180000"/>
              </a:lnSpc>
              <a:spcBef>
                <a:spcPts val="0"/>
              </a:spcBef>
              <a:spcAft>
                <a:spcPts val="0"/>
              </a:spcAft>
              <a:buClr>
                <a:srgbClr val="4BACC6"/>
              </a:buClr>
              <a:buSzPts val="1400"/>
              <a:buFont typeface="Work Sans Light"/>
              <a:buChar char="●"/>
            </a:pPr>
            <a:r>
              <a:rPr lang="cs" sz="1400" b="0" i="0" u="none" strike="noStrike" cap="none">
                <a:solidFill>
                  <a:srgbClr val="4BACC6"/>
                </a:solidFill>
                <a:latin typeface="Work Sans Light"/>
                <a:ea typeface="Work Sans Light"/>
                <a:cs typeface="Work Sans Light"/>
                <a:sym typeface="Work Sans Light"/>
              </a:rPr>
              <a:t>Připravujeme další kulatý stůl</a:t>
            </a:r>
            <a:endParaRPr/>
          </a:p>
          <a:p>
            <a:pPr marL="457200" marR="0" lvl="0" indent="-324360" algn="l" rtl="0">
              <a:lnSpc>
                <a:spcPct val="180000"/>
              </a:lnSpc>
              <a:spcBef>
                <a:spcPts val="0"/>
              </a:spcBef>
              <a:spcAft>
                <a:spcPts val="0"/>
              </a:spcAft>
              <a:buClr>
                <a:srgbClr val="4BACC6"/>
              </a:buClr>
              <a:buSzPts val="1400"/>
              <a:buFont typeface="Work Sans Light"/>
              <a:buChar char="●"/>
            </a:pPr>
            <a:r>
              <a:rPr lang="cs" sz="1400" b="0" i="0" u="none" strike="noStrike" cap="none">
                <a:solidFill>
                  <a:srgbClr val="4BACC6"/>
                </a:solidFill>
                <a:latin typeface="Work Sans Light"/>
                <a:ea typeface="Work Sans Light"/>
                <a:cs typeface="Work Sans Light"/>
                <a:sym typeface="Work Sans Light"/>
              </a:rPr>
              <a:t>A nějakou větší konferenci</a:t>
            </a:r>
            <a:endParaRPr sz="1400" b="0" i="0" u="none" strike="noStrike" cap="none">
              <a:solidFill>
                <a:srgbClr val="000000"/>
              </a:solidFill>
              <a:latin typeface="Arial"/>
              <a:ea typeface="Arial"/>
              <a:cs typeface="Arial"/>
              <a:sym typeface="Arial"/>
            </a:endParaRPr>
          </a:p>
          <a:p>
            <a:pPr marL="0" marR="0" lvl="0" indent="0" algn="l" rtl="0">
              <a:lnSpc>
                <a:spcPct val="18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9" name="Google Shape;509;p21"/>
          <p:cNvPicPr preferRelativeResize="0"/>
          <p:nvPr/>
        </p:nvPicPr>
        <p:blipFill rotWithShape="1">
          <a:blip r:embed="rId3">
            <a:alphaModFix/>
          </a:blip>
          <a:srcRect/>
          <a:stretch/>
        </p:blipFill>
        <p:spPr>
          <a:xfrm>
            <a:off x="-1983600" y="1973160"/>
            <a:ext cx="5143320" cy="514332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Google Shape;514;p22"/>
          <p:cNvPicPr preferRelativeResize="0"/>
          <p:nvPr/>
        </p:nvPicPr>
        <p:blipFill rotWithShape="1">
          <a:blip r:embed="rId3">
            <a:alphaModFix/>
          </a:blip>
          <a:srcRect/>
          <a:stretch/>
        </p:blipFill>
        <p:spPr>
          <a:xfrm>
            <a:off x="3127680" y="2174040"/>
            <a:ext cx="2573640" cy="1287720"/>
          </a:xfrm>
          <a:prstGeom prst="rect">
            <a:avLst/>
          </a:prstGeom>
          <a:noFill/>
          <a:ln>
            <a:noFill/>
          </a:ln>
        </p:spPr>
      </p:pic>
      <p:sp>
        <p:nvSpPr>
          <p:cNvPr id="515" name="Google Shape;515;p22"/>
          <p:cNvSpPr/>
          <p:nvPr/>
        </p:nvSpPr>
        <p:spPr>
          <a:xfrm>
            <a:off x="175" y="744890"/>
            <a:ext cx="9143700" cy="944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F79646"/>
              </a:buClr>
              <a:buSzPts val="2500"/>
              <a:buFont typeface="Work Sans Thin"/>
              <a:buNone/>
            </a:pPr>
            <a:r>
              <a:rPr lang="cs" sz="2500" b="0" i="0" u="none" strike="noStrike" cap="none">
                <a:solidFill>
                  <a:srgbClr val="F79646"/>
                </a:solidFill>
                <a:latin typeface="Work Sans Medium"/>
                <a:ea typeface="Work Sans Medium"/>
                <a:cs typeface="Work Sans Medium"/>
                <a:sym typeface="Work Sans Medium"/>
              </a:rPr>
              <a:t>Děkujeme, že jste tu dnes byli s námi, </a:t>
            </a:r>
            <a:endParaRPr sz="2500" b="0" i="0" u="none" strike="noStrike" cap="none">
              <a:solidFill>
                <a:srgbClr val="000000"/>
              </a:solidFill>
              <a:latin typeface="Work Sans Medium"/>
              <a:ea typeface="Work Sans Medium"/>
              <a:cs typeface="Work Sans Medium"/>
              <a:sym typeface="Work Sans Medium"/>
            </a:endParaRPr>
          </a:p>
          <a:p>
            <a:pPr marL="0" marR="0" lvl="0" indent="0" algn="ctr" rtl="0">
              <a:lnSpc>
                <a:spcPct val="100000"/>
              </a:lnSpc>
              <a:spcBef>
                <a:spcPts val="0"/>
              </a:spcBef>
              <a:spcAft>
                <a:spcPts val="0"/>
              </a:spcAft>
              <a:buClr>
                <a:srgbClr val="F79646"/>
              </a:buClr>
              <a:buSzPts val="2500"/>
              <a:buFont typeface="Work Sans Thin"/>
              <a:buNone/>
            </a:pPr>
            <a:r>
              <a:rPr lang="cs" sz="2500" b="0" i="0" u="none" strike="noStrike" cap="none">
                <a:solidFill>
                  <a:srgbClr val="F79646"/>
                </a:solidFill>
                <a:latin typeface="Work Sans Medium"/>
                <a:ea typeface="Work Sans Medium"/>
                <a:cs typeface="Work Sans Medium"/>
                <a:sym typeface="Work Sans Medium"/>
              </a:rPr>
              <a:t>mluvili s námi a mluvili spolu!</a:t>
            </a:r>
            <a:endParaRPr sz="2500" b="0" i="0" u="none" strike="noStrike" cap="none">
              <a:solidFill>
                <a:srgbClr val="F79646"/>
              </a:solidFill>
              <a:latin typeface="Work Sans Medium"/>
              <a:ea typeface="Work Sans Medium"/>
              <a:cs typeface="Work Sans Medium"/>
              <a:sym typeface="Work Sans Medium"/>
            </a:endParaRPr>
          </a:p>
          <a:p>
            <a:pPr marL="0" marR="0" lvl="0" indent="0" algn="ctr" rtl="0">
              <a:lnSpc>
                <a:spcPct val="100000"/>
              </a:lnSpc>
              <a:spcBef>
                <a:spcPts val="0"/>
              </a:spcBef>
              <a:spcAft>
                <a:spcPts val="0"/>
              </a:spcAft>
              <a:buClr>
                <a:srgbClr val="F79646"/>
              </a:buClr>
              <a:buSzPts val="2500"/>
              <a:buFont typeface="Work Sans Thin"/>
              <a:buNone/>
            </a:pPr>
            <a:endParaRPr sz="2500" b="0" i="0" u="none" strike="noStrike" cap="none">
              <a:solidFill>
                <a:srgbClr val="F79646"/>
              </a:solidFill>
              <a:latin typeface="Work Sans Thin"/>
              <a:ea typeface="Work Sans Thin"/>
              <a:cs typeface="Work Sans Thin"/>
              <a:sym typeface="Work Sans Thin"/>
            </a:endParaRPr>
          </a:p>
        </p:txBody>
      </p:sp>
      <p:pic>
        <p:nvPicPr>
          <p:cNvPr id="516" name="Google Shape;516;p22"/>
          <p:cNvPicPr preferRelativeResize="0"/>
          <p:nvPr/>
        </p:nvPicPr>
        <p:blipFill rotWithShape="1">
          <a:blip r:embed="rId4">
            <a:alphaModFix/>
          </a:blip>
          <a:srcRect/>
          <a:stretch/>
        </p:blipFill>
        <p:spPr>
          <a:xfrm>
            <a:off x="7763400" y="4109400"/>
            <a:ext cx="2233800" cy="2233800"/>
          </a:xfrm>
          <a:prstGeom prst="rect">
            <a:avLst/>
          </a:prstGeom>
          <a:noFill/>
          <a:ln>
            <a:noFill/>
          </a:ln>
        </p:spPr>
      </p:pic>
      <p:pic>
        <p:nvPicPr>
          <p:cNvPr id="517" name="Google Shape;517;p22"/>
          <p:cNvPicPr preferRelativeResize="0"/>
          <p:nvPr/>
        </p:nvPicPr>
        <p:blipFill rotWithShape="1">
          <a:blip r:embed="rId5">
            <a:alphaModFix/>
          </a:blip>
          <a:srcRect/>
          <a:stretch/>
        </p:blipFill>
        <p:spPr>
          <a:xfrm rot="-4293000">
            <a:off x="-1039680" y="3327840"/>
            <a:ext cx="2390040" cy="23900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
          <p:cNvSpPr/>
          <p:nvPr/>
        </p:nvSpPr>
        <p:spPr>
          <a:xfrm>
            <a:off x="941821" y="432909"/>
            <a:ext cx="6692356" cy="140586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59E4C"/>
              </a:buClr>
              <a:buSzPts val="2500"/>
              <a:buFont typeface="Work Sans Light"/>
              <a:buNone/>
            </a:pPr>
            <a:r>
              <a:rPr lang="cs" sz="2500" b="0" i="0" u="none" strike="noStrike" cap="none">
                <a:solidFill>
                  <a:srgbClr val="F59E4C"/>
                </a:solidFill>
                <a:latin typeface="Work Sans Light"/>
                <a:ea typeface="Work Sans Light"/>
                <a:cs typeface="Work Sans Light"/>
                <a:sym typeface="Work Sans Light"/>
              </a:rPr>
              <a:t>S většinou z vás jsme se viděli v listopadu:</a:t>
            </a:r>
            <a:endParaRPr sz="2500" b="0" i="0" u="none" strike="noStrike" cap="none">
              <a:solidFill>
                <a:srgbClr val="000000"/>
              </a:solidFill>
              <a:latin typeface="Arial"/>
              <a:ea typeface="Arial"/>
              <a:cs typeface="Arial"/>
              <a:sym typeface="Arial"/>
            </a:endParaRPr>
          </a:p>
          <a:p>
            <a:pPr marL="132840" marR="0" lvl="0" indent="0" algn="l" rtl="0">
              <a:lnSpc>
                <a:spcPct val="180000"/>
              </a:lnSpc>
              <a:spcBef>
                <a:spcPts val="0"/>
              </a:spcBef>
              <a:spcAft>
                <a:spcPts val="0"/>
              </a:spcAft>
              <a:buNone/>
            </a:pPr>
            <a:endParaRPr sz="1510" b="0" i="0" u="none" strike="noStrike" cap="none">
              <a:solidFill>
                <a:srgbClr val="4BACC6"/>
              </a:solidFill>
              <a:latin typeface="Work Sans Light"/>
              <a:ea typeface="Work Sans Light"/>
              <a:cs typeface="Work Sans Light"/>
              <a:sym typeface="Work Sans Light"/>
            </a:endParaRPr>
          </a:p>
          <a:p>
            <a:pPr marL="132840" marR="0" lvl="0" indent="0" algn="l" rtl="0">
              <a:lnSpc>
                <a:spcPct val="180000"/>
              </a:lnSpc>
              <a:spcBef>
                <a:spcPts val="0"/>
              </a:spcBef>
              <a:spcAft>
                <a:spcPts val="0"/>
              </a:spcAft>
              <a:buNone/>
            </a:pPr>
            <a:endParaRPr sz="1510" b="0" i="0" u="none" strike="noStrike" cap="none">
              <a:solidFill>
                <a:srgbClr val="4BACC6"/>
              </a:solidFill>
              <a:latin typeface="Work Sans Light"/>
              <a:ea typeface="Work Sans Light"/>
              <a:cs typeface="Work Sans Light"/>
              <a:sym typeface="Work Sans Light"/>
            </a:endParaRPr>
          </a:p>
        </p:txBody>
      </p:sp>
      <p:pic>
        <p:nvPicPr>
          <p:cNvPr id="328" name="Google Shape;328;p3"/>
          <p:cNvPicPr preferRelativeResize="0"/>
          <p:nvPr/>
        </p:nvPicPr>
        <p:blipFill rotWithShape="1">
          <a:blip r:embed="rId3">
            <a:alphaModFix/>
          </a:blip>
          <a:srcRect/>
          <a:stretch/>
        </p:blipFill>
        <p:spPr>
          <a:xfrm>
            <a:off x="-2493962" y="2138931"/>
            <a:ext cx="5143320" cy="5143320"/>
          </a:xfrm>
          <a:prstGeom prst="rect">
            <a:avLst/>
          </a:prstGeom>
          <a:noFill/>
          <a:ln>
            <a:noFill/>
          </a:ln>
        </p:spPr>
      </p:pic>
      <p:pic>
        <p:nvPicPr>
          <p:cNvPr id="329" name="Google Shape;329;p3"/>
          <p:cNvPicPr preferRelativeResize="0"/>
          <p:nvPr/>
        </p:nvPicPr>
        <p:blipFill rotWithShape="1">
          <a:blip r:embed="rId4">
            <a:alphaModFix/>
          </a:blip>
          <a:srcRect l="12403" t="5900" r="18965" b="7738"/>
          <a:stretch/>
        </p:blipFill>
        <p:spPr>
          <a:xfrm rot="5400000">
            <a:off x="5194029" y="1194461"/>
            <a:ext cx="4063267" cy="3834811"/>
          </a:xfrm>
          <a:prstGeom prst="rect">
            <a:avLst/>
          </a:prstGeom>
          <a:noFill/>
          <a:ln>
            <a:noFill/>
          </a:ln>
        </p:spPr>
      </p:pic>
      <p:sp>
        <p:nvSpPr>
          <p:cNvPr id="330" name="Google Shape;330;p3"/>
          <p:cNvSpPr txBox="1"/>
          <p:nvPr/>
        </p:nvSpPr>
        <p:spPr>
          <a:xfrm>
            <a:off x="466140" y="1566530"/>
            <a:ext cx="4366436" cy="2634567"/>
          </a:xfrm>
          <a:prstGeom prst="rect">
            <a:avLst/>
          </a:prstGeom>
          <a:noFill/>
          <a:ln>
            <a:noFill/>
          </a:ln>
        </p:spPr>
        <p:txBody>
          <a:bodyPr spcFirstLastPara="1" wrap="square" lIns="91425" tIns="45700" rIns="91425" bIns="45700" anchor="t" anchorCtr="0">
            <a:spAutoFit/>
          </a:bodyPr>
          <a:lstStyle/>
          <a:p>
            <a:pPr marL="132840" marR="0" lvl="0" indent="0" algn="l" rtl="0">
              <a:lnSpc>
                <a:spcPct val="180000"/>
              </a:lnSpc>
              <a:spcBef>
                <a:spcPts val="0"/>
              </a:spcBef>
              <a:spcAft>
                <a:spcPts val="0"/>
              </a:spcAft>
              <a:buNone/>
            </a:pPr>
            <a:r>
              <a:rPr lang="cs" sz="1400" b="0" i="0" u="none" strike="noStrike" cap="none">
                <a:solidFill>
                  <a:srgbClr val="4BACC6"/>
                </a:solidFill>
                <a:latin typeface="Work Sans Light"/>
                <a:ea typeface="Work Sans Light"/>
                <a:cs typeface="Work Sans Light"/>
                <a:sym typeface="Work Sans Light"/>
              </a:rPr>
              <a:t>A ukázalo se, že jedna z věcí, se kterou můžeme něco udělat – je </a:t>
            </a:r>
            <a:r>
              <a:rPr lang="cs" sz="1400" b="1" i="0" u="none" strike="noStrike" cap="none">
                <a:solidFill>
                  <a:srgbClr val="4BACC6"/>
                </a:solidFill>
                <a:latin typeface="Work Sans Light"/>
                <a:ea typeface="Work Sans Light"/>
                <a:cs typeface="Work Sans Light"/>
                <a:sym typeface="Work Sans Light"/>
              </a:rPr>
              <a:t>SPOLUPRÁCE.</a:t>
            </a:r>
            <a:endParaRPr/>
          </a:p>
          <a:p>
            <a:pPr marL="132840" marR="0" lvl="0" indent="0" algn="l" rtl="0">
              <a:lnSpc>
                <a:spcPct val="180000"/>
              </a:lnSpc>
              <a:spcBef>
                <a:spcPts val="0"/>
              </a:spcBef>
              <a:spcAft>
                <a:spcPts val="0"/>
              </a:spcAft>
              <a:buNone/>
            </a:pPr>
            <a:endParaRPr sz="1400" b="0" i="0" u="none" strike="noStrike" cap="none">
              <a:solidFill>
                <a:srgbClr val="4BACC6"/>
              </a:solidFill>
              <a:latin typeface="Work Sans Light"/>
              <a:ea typeface="Work Sans Light"/>
              <a:cs typeface="Work Sans Light"/>
              <a:sym typeface="Work Sans Light"/>
            </a:endParaRPr>
          </a:p>
          <a:p>
            <a:pPr marL="132840" marR="0" lvl="0" indent="0" algn="l" rtl="0">
              <a:lnSpc>
                <a:spcPct val="180000"/>
              </a:lnSpc>
              <a:spcBef>
                <a:spcPts val="0"/>
              </a:spcBef>
              <a:spcAft>
                <a:spcPts val="0"/>
              </a:spcAft>
              <a:buNone/>
            </a:pPr>
            <a:r>
              <a:rPr lang="cs" sz="1400" b="0" i="0" u="none" strike="noStrike" cap="none">
                <a:solidFill>
                  <a:srgbClr val="4BACC6"/>
                </a:solidFill>
                <a:latin typeface="Work Sans Light"/>
                <a:ea typeface="Work Sans Light"/>
                <a:cs typeface="Work Sans Light"/>
                <a:sym typeface="Work Sans Light"/>
              </a:rPr>
              <a:t>Také tu vzniklo pár nápadů, jak se na pár hodin setkat s někým dalším – podařilo se nějaké </a:t>
            </a:r>
            <a:r>
              <a:rPr lang="cs" sz="1400" b="1" i="0" u="none" strike="noStrike" cap="none">
                <a:solidFill>
                  <a:srgbClr val="4BACC6"/>
                </a:solidFill>
                <a:latin typeface="Work Sans Light"/>
                <a:ea typeface="Work Sans Light"/>
                <a:cs typeface="Work Sans Light"/>
                <a:sym typeface="Work Sans Light"/>
              </a:rPr>
              <a:t>zajímavé setkání</a:t>
            </a:r>
            <a:r>
              <a:rPr lang="cs" sz="1400" b="0" i="0" u="none" strike="noStrike" cap="none">
                <a:solidFill>
                  <a:srgbClr val="4BACC6"/>
                </a:solidFill>
                <a:latin typeface="Work Sans Light"/>
                <a:ea typeface="Work Sans Light"/>
                <a:cs typeface="Work Sans Light"/>
                <a:sym typeface="Work Sans Light"/>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1"/>
          <p:cNvSpPr/>
          <p:nvPr/>
        </p:nvSpPr>
        <p:spPr>
          <a:xfrm>
            <a:off x="5" y="211825"/>
            <a:ext cx="5614800" cy="56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F79646"/>
              </a:buClr>
              <a:buSzPts val="2500"/>
              <a:buFont typeface="Work Sans Light"/>
              <a:buNone/>
            </a:pPr>
            <a:r>
              <a:rPr lang="cs" sz="2500" b="0" i="0" u="none" strike="noStrike" cap="none">
                <a:solidFill>
                  <a:srgbClr val="F79646"/>
                </a:solidFill>
                <a:latin typeface="Work Sans Light"/>
                <a:ea typeface="Work Sans Light"/>
                <a:cs typeface="Work Sans Light"/>
                <a:sym typeface="Work Sans Light"/>
              </a:rPr>
              <a:t>Co nás dnes čeká</a:t>
            </a:r>
            <a:endParaRPr sz="2500" b="0" i="0" u="none" strike="noStrike" cap="none">
              <a:solidFill>
                <a:srgbClr val="000000"/>
              </a:solidFill>
              <a:latin typeface="Arial"/>
              <a:ea typeface="Arial"/>
              <a:cs typeface="Arial"/>
              <a:sym typeface="Arial"/>
            </a:endParaRPr>
          </a:p>
        </p:txBody>
      </p:sp>
      <p:sp>
        <p:nvSpPr>
          <p:cNvPr id="336" name="Google Shape;336;p11"/>
          <p:cNvSpPr/>
          <p:nvPr/>
        </p:nvSpPr>
        <p:spPr>
          <a:xfrm>
            <a:off x="1665767" y="1123275"/>
            <a:ext cx="7366548" cy="380716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cs" sz="1510" b="0" i="0" u="none" strike="noStrike" cap="none">
                <a:solidFill>
                  <a:srgbClr val="4BACC6"/>
                </a:solidFill>
                <a:latin typeface="Work Sans Light"/>
                <a:ea typeface="Work Sans Light"/>
                <a:cs typeface="Work Sans Light"/>
                <a:sym typeface="Work Sans Light"/>
              </a:rPr>
              <a:t>8:30 – 8:45 Přivítání, ranní káva a čaj</a:t>
            </a:r>
            <a:endParaRPr sz="1510" b="0" i="0" u="none" strike="noStrike" cap="none">
              <a:solidFill>
                <a:srgbClr val="4BACC6"/>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None/>
            </a:pPr>
            <a:r>
              <a:rPr lang="cs" sz="1510" b="0" i="0" u="none" strike="noStrike" cap="none">
                <a:solidFill>
                  <a:srgbClr val="4BACC6"/>
                </a:solidFill>
                <a:latin typeface="Work Sans Light"/>
                <a:ea typeface="Work Sans Light"/>
                <a:cs typeface="Work Sans Light"/>
                <a:sym typeface="Work Sans Light"/>
              </a:rPr>
              <a:t>8:45 – 10:30 </a:t>
            </a:r>
            <a:endParaRPr sz="1510" b="0" i="0" u="none" strike="noStrike" cap="none">
              <a:solidFill>
                <a:srgbClr val="4BACC6"/>
              </a:solidFill>
              <a:latin typeface="Work Sans Light"/>
              <a:ea typeface="Work Sans Light"/>
              <a:cs typeface="Work Sans Light"/>
              <a:sym typeface="Work Sans Light"/>
            </a:endParaRPr>
          </a:p>
          <a:p>
            <a:pPr marL="285750" marR="0" lvl="0" indent="-285750" algn="l" rtl="0">
              <a:lnSpc>
                <a:spcPct val="100000"/>
              </a:lnSpc>
              <a:spcBef>
                <a:spcPts val="0"/>
              </a:spcBef>
              <a:spcAft>
                <a:spcPts val="0"/>
              </a:spcAft>
              <a:buClr>
                <a:srgbClr val="4BACC6"/>
              </a:buClr>
              <a:buSzPts val="1510"/>
              <a:buFont typeface="Arial"/>
              <a:buChar char="•"/>
            </a:pPr>
            <a:r>
              <a:rPr lang="cs" sz="1510" b="0" i="0" u="none" strike="noStrike" cap="none">
                <a:solidFill>
                  <a:srgbClr val="4BACC6"/>
                </a:solidFill>
                <a:latin typeface="Work Sans Light"/>
                <a:ea typeface="Work Sans Light"/>
                <a:cs typeface="Work Sans Light"/>
                <a:sym typeface="Work Sans Light"/>
              </a:rPr>
              <a:t>Seznámení s cílem a průběhem kulatého stolu</a:t>
            </a:r>
            <a:endParaRPr sz="1510" b="0" i="0" u="none" strike="noStrike" cap="none">
              <a:solidFill>
                <a:srgbClr val="4BACC6"/>
              </a:solidFill>
              <a:latin typeface="Work Sans Light"/>
              <a:ea typeface="Work Sans Light"/>
              <a:cs typeface="Work Sans Light"/>
              <a:sym typeface="Work Sans Light"/>
            </a:endParaRPr>
          </a:p>
          <a:p>
            <a:pPr marL="285750" marR="0" lvl="0" indent="-285750" algn="l" rtl="0">
              <a:lnSpc>
                <a:spcPct val="100000"/>
              </a:lnSpc>
              <a:spcBef>
                <a:spcPts val="0"/>
              </a:spcBef>
              <a:spcAft>
                <a:spcPts val="0"/>
              </a:spcAft>
              <a:buClr>
                <a:srgbClr val="4BACC6"/>
              </a:buClr>
              <a:buSzPts val="1510"/>
              <a:buFont typeface="Arial"/>
              <a:buChar char="•"/>
            </a:pPr>
            <a:r>
              <a:rPr lang="cs" sz="1510" b="0" i="0" u="none" strike="noStrike" cap="none">
                <a:solidFill>
                  <a:srgbClr val="4BACC6"/>
                </a:solidFill>
                <a:latin typeface="Work Sans Light"/>
                <a:ea typeface="Work Sans Light"/>
                <a:cs typeface="Work Sans Light"/>
                <a:sym typeface="Work Sans Light"/>
              </a:rPr>
              <a:t>Krátké představení účastníků</a:t>
            </a:r>
            <a:endParaRPr sz="1510" b="0" i="0" u="none" strike="noStrike" cap="none">
              <a:solidFill>
                <a:srgbClr val="4BACC6"/>
              </a:solidFill>
              <a:latin typeface="Work Sans Light"/>
              <a:ea typeface="Work Sans Light"/>
              <a:cs typeface="Work Sans Light"/>
              <a:sym typeface="Work Sans Light"/>
            </a:endParaRPr>
          </a:p>
          <a:p>
            <a:pPr marL="285750" marR="0" lvl="0" indent="-285750" algn="l" rtl="0">
              <a:lnSpc>
                <a:spcPct val="100000"/>
              </a:lnSpc>
              <a:spcBef>
                <a:spcPts val="0"/>
              </a:spcBef>
              <a:spcAft>
                <a:spcPts val="0"/>
              </a:spcAft>
              <a:buClr>
                <a:srgbClr val="4BACC6"/>
              </a:buClr>
              <a:buSzPts val="1510"/>
              <a:buFont typeface="Arial"/>
              <a:buChar char="•"/>
            </a:pPr>
            <a:r>
              <a:rPr lang="cs" sz="1510" b="0" i="0" u="none" strike="noStrike" cap="none">
                <a:solidFill>
                  <a:srgbClr val="4BACC6"/>
                </a:solidFill>
                <a:latin typeface="Work Sans Light"/>
                <a:ea typeface="Work Sans Light"/>
                <a:cs typeface="Work Sans Light"/>
                <a:sym typeface="Work Sans Light"/>
              </a:rPr>
              <a:t>Kazuistika – spolupráce s lékaři (pediatři, psychiatři), diskuze</a:t>
            </a:r>
            <a:endParaRPr sz="1510" b="0" i="0" u="none" strike="noStrike" cap="none">
              <a:solidFill>
                <a:srgbClr val="4BACC6"/>
              </a:solidFill>
              <a:latin typeface="Work Sans Light"/>
              <a:ea typeface="Work Sans Light"/>
              <a:cs typeface="Work Sans Light"/>
              <a:sym typeface="Work Sans Light"/>
            </a:endParaRPr>
          </a:p>
          <a:p>
            <a:pPr marL="285750" marR="0" lvl="0" indent="-285750" algn="l" rtl="0">
              <a:lnSpc>
                <a:spcPct val="100000"/>
              </a:lnSpc>
              <a:spcBef>
                <a:spcPts val="0"/>
              </a:spcBef>
              <a:spcAft>
                <a:spcPts val="0"/>
              </a:spcAft>
              <a:buClr>
                <a:srgbClr val="4BACC6"/>
              </a:buClr>
              <a:buSzPts val="1510"/>
              <a:buFont typeface="Arial"/>
              <a:buChar char="•"/>
            </a:pPr>
            <a:r>
              <a:rPr lang="cs" sz="1510" b="0" i="0" u="none" strike="noStrike" cap="none">
                <a:solidFill>
                  <a:srgbClr val="4BACC6"/>
                </a:solidFill>
                <a:latin typeface="Work Sans Light"/>
                <a:ea typeface="Work Sans Light"/>
                <a:cs typeface="Work Sans Light"/>
                <a:sym typeface="Work Sans Light"/>
              </a:rPr>
              <a:t>Aktivita ve skupinách – společná práce na případu</a:t>
            </a:r>
            <a:endParaRPr sz="1510" b="0" i="0" u="none" strike="noStrike" cap="none">
              <a:solidFill>
                <a:srgbClr val="4BACC6"/>
              </a:solidFill>
              <a:latin typeface="Work Sans Light"/>
              <a:ea typeface="Work Sans Light"/>
              <a:cs typeface="Work Sans Light"/>
              <a:sym typeface="Work Sans Light"/>
            </a:endParaRPr>
          </a:p>
          <a:p>
            <a:pPr marL="285750" marR="0" lvl="0" indent="-285750" algn="l" rtl="0">
              <a:lnSpc>
                <a:spcPct val="100000"/>
              </a:lnSpc>
              <a:spcBef>
                <a:spcPts val="0"/>
              </a:spcBef>
              <a:spcAft>
                <a:spcPts val="0"/>
              </a:spcAft>
              <a:buClr>
                <a:srgbClr val="4BACC6"/>
              </a:buClr>
              <a:buSzPts val="1510"/>
              <a:buFont typeface="Arial"/>
              <a:buChar char="•"/>
            </a:pPr>
            <a:r>
              <a:rPr lang="cs" sz="1510" b="0" i="0" u="none" strike="noStrike" cap="none">
                <a:solidFill>
                  <a:srgbClr val="4BACC6"/>
                </a:solidFill>
                <a:latin typeface="Work Sans Light"/>
                <a:ea typeface="Work Sans Light"/>
                <a:cs typeface="Work Sans Light"/>
                <a:sym typeface="Work Sans Light"/>
              </a:rPr>
              <a:t>Deset minut teorie</a:t>
            </a:r>
            <a:endParaRPr sz="1510" b="0" i="0" u="none" strike="noStrike" cap="none">
              <a:solidFill>
                <a:srgbClr val="4BACC6"/>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None/>
            </a:pPr>
            <a:r>
              <a:rPr lang="cs" sz="1510" b="0" i="0" u="none" strike="noStrike" cap="none">
                <a:solidFill>
                  <a:srgbClr val="4BACC6"/>
                </a:solidFill>
                <a:latin typeface="Work Sans Light"/>
                <a:ea typeface="Work Sans Light"/>
                <a:cs typeface="Work Sans Light"/>
                <a:sym typeface="Work Sans Light"/>
              </a:rPr>
              <a:t>10:30 – 10:50 Přestávka</a:t>
            </a:r>
            <a:endParaRPr sz="1510" b="0" i="0" u="none" strike="noStrike" cap="none">
              <a:solidFill>
                <a:srgbClr val="4BACC6"/>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None/>
            </a:pPr>
            <a:r>
              <a:rPr lang="cs" sz="1510" b="0" i="0" u="none" strike="noStrike" cap="none">
                <a:solidFill>
                  <a:srgbClr val="4BACC6"/>
                </a:solidFill>
                <a:latin typeface="Work Sans Light"/>
                <a:ea typeface="Work Sans Light"/>
                <a:cs typeface="Work Sans Light"/>
                <a:sym typeface="Work Sans Light"/>
              </a:rPr>
              <a:t>10:50 – 11:45 </a:t>
            </a:r>
            <a:endParaRPr sz="1510" b="0" i="0" u="none" strike="noStrike" cap="none">
              <a:solidFill>
                <a:srgbClr val="4BACC6"/>
              </a:solidFill>
              <a:latin typeface="Work Sans Light"/>
              <a:ea typeface="Work Sans Light"/>
              <a:cs typeface="Work Sans Light"/>
              <a:sym typeface="Work Sans Light"/>
            </a:endParaRPr>
          </a:p>
          <a:p>
            <a:pPr marL="285750" marR="0" lvl="0" indent="-285750" algn="l" rtl="0">
              <a:lnSpc>
                <a:spcPct val="100000"/>
              </a:lnSpc>
              <a:spcBef>
                <a:spcPts val="0"/>
              </a:spcBef>
              <a:spcAft>
                <a:spcPts val="0"/>
              </a:spcAft>
              <a:buClr>
                <a:srgbClr val="4BACC6"/>
              </a:buClr>
              <a:buSzPts val="1510"/>
              <a:buFont typeface="Arial"/>
              <a:buChar char="•"/>
            </a:pPr>
            <a:r>
              <a:rPr lang="cs" sz="1510" b="0" i="0" u="none" strike="noStrike" cap="none">
                <a:solidFill>
                  <a:srgbClr val="4BACC6"/>
                </a:solidFill>
                <a:latin typeface="Work Sans Light"/>
                <a:ea typeface="Work Sans Light"/>
                <a:cs typeface="Work Sans Light"/>
                <a:sym typeface="Work Sans Light"/>
              </a:rPr>
              <a:t>„Dobrá praxe“ v předávání klientů – reflexe dalších kazuistik individuální a skupinová práce,</a:t>
            </a:r>
            <a:endParaRPr sz="1510" b="0" i="0" u="none" strike="noStrike" cap="none">
              <a:solidFill>
                <a:srgbClr val="4BACC6"/>
              </a:solidFill>
              <a:latin typeface="Work Sans Light"/>
              <a:ea typeface="Work Sans Light"/>
              <a:cs typeface="Work Sans Light"/>
              <a:sym typeface="Work Sans Light"/>
            </a:endParaRPr>
          </a:p>
          <a:p>
            <a:pPr marL="285750" marR="0" lvl="0" indent="-285750" algn="l" rtl="0">
              <a:lnSpc>
                <a:spcPct val="100000"/>
              </a:lnSpc>
              <a:spcBef>
                <a:spcPts val="0"/>
              </a:spcBef>
              <a:spcAft>
                <a:spcPts val="0"/>
              </a:spcAft>
              <a:buClr>
                <a:srgbClr val="4BACC6"/>
              </a:buClr>
              <a:buSzPts val="1510"/>
              <a:buFont typeface="Arial"/>
              <a:buChar char="•"/>
            </a:pPr>
            <a:r>
              <a:rPr lang="cs" sz="1510" b="0" i="0" u="none" strike="noStrike" cap="none">
                <a:solidFill>
                  <a:srgbClr val="4BACC6"/>
                </a:solidFill>
                <a:latin typeface="Work Sans Light"/>
                <a:ea typeface="Work Sans Light"/>
                <a:cs typeface="Work Sans Light"/>
                <a:sym typeface="Work Sans Light"/>
              </a:rPr>
              <a:t>Diskuze</a:t>
            </a:r>
            <a:endParaRPr sz="1510" b="0" i="0" u="none" strike="noStrike" cap="none">
              <a:solidFill>
                <a:srgbClr val="4BACC6"/>
              </a:solidFill>
              <a:latin typeface="Work Sans Light"/>
              <a:ea typeface="Work Sans Light"/>
              <a:cs typeface="Work Sans Light"/>
              <a:sym typeface="Work Sans Light"/>
            </a:endParaRPr>
          </a:p>
          <a:p>
            <a:pPr marL="285750" marR="0" lvl="0" indent="-285750" algn="l" rtl="0">
              <a:lnSpc>
                <a:spcPct val="100000"/>
              </a:lnSpc>
              <a:spcBef>
                <a:spcPts val="0"/>
              </a:spcBef>
              <a:spcAft>
                <a:spcPts val="0"/>
              </a:spcAft>
              <a:buClr>
                <a:srgbClr val="4BACC6"/>
              </a:buClr>
              <a:buSzPts val="1510"/>
              <a:buFont typeface="Arial"/>
              <a:buChar char="•"/>
            </a:pPr>
            <a:r>
              <a:rPr lang="cs" sz="1510" b="0" i="0" u="none" strike="noStrike" cap="none">
                <a:solidFill>
                  <a:srgbClr val="4BACC6"/>
                </a:solidFill>
                <a:latin typeface="Work Sans Light"/>
                <a:ea typeface="Work Sans Light"/>
                <a:cs typeface="Work Sans Light"/>
                <a:sym typeface="Work Sans Light"/>
              </a:rPr>
              <a:t>Sdílení a zamyšlení ve dvojicích</a:t>
            </a:r>
            <a:endParaRPr sz="1510" b="0" i="0" u="none" strike="noStrike" cap="none">
              <a:solidFill>
                <a:srgbClr val="4BACC6"/>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None/>
            </a:pPr>
            <a:r>
              <a:rPr lang="cs" sz="1510" b="0" i="0" u="none" strike="noStrike" cap="none">
                <a:solidFill>
                  <a:srgbClr val="4BACC6"/>
                </a:solidFill>
                <a:latin typeface="Work Sans Light"/>
                <a:ea typeface="Work Sans Light"/>
                <a:cs typeface="Work Sans Light"/>
                <a:sym typeface="Work Sans Light"/>
              </a:rPr>
              <a:t>11:45 – 12:00 Závěrečné kolečko, shrnutí, rozloučení</a:t>
            </a:r>
            <a:endParaRPr sz="1510" b="0" i="0" u="none" strike="noStrike" cap="none">
              <a:solidFill>
                <a:srgbClr val="4BACC6"/>
              </a:solidFill>
              <a:latin typeface="Work Sans Light"/>
              <a:ea typeface="Work Sans Light"/>
              <a:cs typeface="Work Sans Light"/>
              <a:sym typeface="Work Sans Light"/>
            </a:endParaRPr>
          </a:p>
          <a:p>
            <a:pPr marL="0" marR="0" lvl="0" indent="0" algn="l" rtl="0">
              <a:lnSpc>
                <a:spcPct val="100000"/>
              </a:lnSpc>
              <a:spcBef>
                <a:spcPts val="1199"/>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7" name="Google Shape;337;p11"/>
          <p:cNvPicPr preferRelativeResize="0"/>
          <p:nvPr/>
        </p:nvPicPr>
        <p:blipFill rotWithShape="1">
          <a:blip r:embed="rId3">
            <a:alphaModFix/>
          </a:blip>
          <a:srcRect/>
          <a:stretch/>
        </p:blipFill>
        <p:spPr>
          <a:xfrm rot="7311600">
            <a:off x="7732440" y="-756000"/>
            <a:ext cx="2327040" cy="2327040"/>
          </a:xfrm>
          <a:prstGeom prst="rect">
            <a:avLst/>
          </a:prstGeom>
          <a:noFill/>
          <a:ln>
            <a:noFill/>
          </a:ln>
        </p:spPr>
      </p:pic>
      <p:pic>
        <p:nvPicPr>
          <p:cNvPr id="338" name="Google Shape;338;p11"/>
          <p:cNvPicPr preferRelativeResize="0"/>
          <p:nvPr/>
        </p:nvPicPr>
        <p:blipFill rotWithShape="1">
          <a:blip r:embed="rId4">
            <a:alphaModFix/>
          </a:blip>
          <a:srcRect/>
          <a:stretch/>
        </p:blipFill>
        <p:spPr>
          <a:xfrm rot="9721200">
            <a:off x="-769320" y="3526200"/>
            <a:ext cx="2327040" cy="23270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0"/>
          <p:cNvSpPr/>
          <p:nvPr/>
        </p:nvSpPr>
        <p:spPr>
          <a:xfrm>
            <a:off x="325080" y="1100880"/>
            <a:ext cx="6138000" cy="56935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F79646"/>
              </a:buClr>
              <a:buSzPts val="2500"/>
              <a:buFont typeface="Work Sans Light"/>
              <a:buNone/>
            </a:pPr>
            <a:r>
              <a:rPr lang="cs" sz="2500" b="0" i="0" u="none" strike="noStrike" cap="none">
                <a:solidFill>
                  <a:srgbClr val="F79646"/>
                </a:solidFill>
                <a:latin typeface="Work Sans Light"/>
                <a:ea typeface="Work Sans Light"/>
                <a:cs typeface="Work Sans Light"/>
                <a:sym typeface="Work Sans Light"/>
              </a:rPr>
              <a:t>Pojďme si připomenout, kdo tu je…</a:t>
            </a:r>
            <a:endParaRPr sz="2500" b="0" i="0" u="none" strike="noStrike" cap="none">
              <a:solidFill>
                <a:srgbClr val="000000"/>
              </a:solidFill>
              <a:latin typeface="Arial"/>
              <a:ea typeface="Arial"/>
              <a:cs typeface="Arial"/>
              <a:sym typeface="Arial"/>
            </a:endParaRPr>
          </a:p>
        </p:txBody>
      </p:sp>
      <p:sp>
        <p:nvSpPr>
          <p:cNvPr id="344" name="Google Shape;344;p50"/>
          <p:cNvSpPr/>
          <p:nvPr/>
        </p:nvSpPr>
        <p:spPr>
          <a:xfrm>
            <a:off x="1023840" y="2069128"/>
            <a:ext cx="7466700" cy="3077735"/>
          </a:xfrm>
          <a:prstGeom prst="rect">
            <a:avLst/>
          </a:prstGeom>
          <a:noFill/>
          <a:ln>
            <a:noFill/>
          </a:ln>
        </p:spPr>
        <p:txBody>
          <a:bodyPr spcFirstLastPara="1" wrap="square" lIns="91425" tIns="91425" rIns="91425" bIns="91425" anchor="t" anchorCtr="0">
            <a:spAutoFit/>
          </a:bodyPr>
          <a:lstStyle/>
          <a:p>
            <a:pPr marL="457200" marR="0" lvl="0" indent="-324000" algn="l" rtl="0">
              <a:lnSpc>
                <a:spcPct val="200000"/>
              </a:lnSpc>
              <a:spcBef>
                <a:spcPts val="0"/>
              </a:spcBef>
              <a:spcAft>
                <a:spcPts val="0"/>
              </a:spcAft>
              <a:buClr>
                <a:srgbClr val="4BACC6"/>
              </a:buClr>
              <a:buSzPts val="1500"/>
              <a:buFont typeface="Work Sans Light"/>
              <a:buChar char="●"/>
            </a:pPr>
            <a:r>
              <a:rPr lang="cs" sz="1500" b="0" i="0" u="none" strike="noStrike" cap="none">
                <a:solidFill>
                  <a:srgbClr val="4BACC6"/>
                </a:solidFill>
                <a:latin typeface="Work Sans Light"/>
                <a:ea typeface="Work Sans Light"/>
                <a:cs typeface="Work Sans Light"/>
                <a:sym typeface="Work Sans Light"/>
              </a:rPr>
              <a:t>Kdo už tu byl v listopadu – prosím jen jméno a organizaci</a:t>
            </a:r>
            <a:endParaRPr/>
          </a:p>
          <a:p>
            <a:pPr marL="457200" marR="0" lvl="0" indent="-324000" algn="l" rtl="0">
              <a:lnSpc>
                <a:spcPct val="200000"/>
              </a:lnSpc>
              <a:spcBef>
                <a:spcPts val="0"/>
              </a:spcBef>
              <a:spcAft>
                <a:spcPts val="0"/>
              </a:spcAft>
              <a:buClr>
                <a:srgbClr val="4BACC6"/>
              </a:buClr>
              <a:buSzPts val="1500"/>
              <a:buFont typeface="Work Sans Light"/>
              <a:buChar char="●"/>
            </a:pPr>
            <a:r>
              <a:rPr lang="cs" sz="1500" b="0" i="0" u="none" strike="noStrike" cap="none">
                <a:solidFill>
                  <a:srgbClr val="4BACC6"/>
                </a:solidFill>
                <a:latin typeface="Work Sans Light"/>
                <a:ea typeface="Work Sans Light"/>
                <a:cs typeface="Work Sans Light"/>
                <a:sym typeface="Work Sans Light"/>
              </a:rPr>
              <a:t>Kdo je tu poprvé - </a:t>
            </a:r>
            <a:r>
              <a:rPr lang="cs" sz="1600" b="0" i="0" u="none" strike="noStrike" cap="none">
                <a:solidFill>
                  <a:srgbClr val="4BACC6"/>
                </a:solidFill>
                <a:latin typeface="Work Sans Light"/>
                <a:ea typeface="Work Sans Light"/>
                <a:cs typeface="Work Sans Light"/>
                <a:sym typeface="Work Sans Light"/>
              </a:rPr>
              <a:t>Představte se ostatním, vysvětlete, jaké hlavní zkušenosti máte za sebou a zmiňte jednu věc, která vám v poslední době v oblasti řešení duševních problémů dětí udělala radost/nějaký příklad úspěchu/něco, na co jste pyšní.</a:t>
            </a:r>
            <a:endParaRPr sz="1600" b="0" i="0" u="none" strike="noStrike" cap="none">
              <a:solidFill>
                <a:srgbClr val="000000"/>
              </a:solidFill>
              <a:latin typeface="Arial"/>
              <a:ea typeface="Arial"/>
              <a:cs typeface="Arial"/>
              <a:sym typeface="Arial"/>
            </a:endParaRPr>
          </a:p>
          <a:p>
            <a:pPr marL="457200" marR="0" lvl="0" indent="-228749" algn="l" rtl="0">
              <a:lnSpc>
                <a:spcPct val="200000"/>
              </a:lnSpc>
              <a:spcBef>
                <a:spcPts val="0"/>
              </a:spcBef>
              <a:spcAft>
                <a:spcPts val="0"/>
              </a:spcAft>
              <a:buClr>
                <a:srgbClr val="4BACC6"/>
              </a:buClr>
              <a:buSzPts val="1500"/>
              <a:buFont typeface="Work Sans Light"/>
              <a:buNone/>
            </a:pPr>
            <a:endParaRPr sz="1500" b="0" i="0" u="none" strike="noStrike" cap="none">
              <a:solidFill>
                <a:srgbClr val="000000"/>
              </a:solidFill>
              <a:latin typeface="Arial"/>
              <a:ea typeface="Arial"/>
              <a:cs typeface="Arial"/>
              <a:sym typeface="Arial"/>
            </a:endParaRPr>
          </a:p>
        </p:txBody>
      </p:sp>
      <p:pic>
        <p:nvPicPr>
          <p:cNvPr id="345" name="Google Shape;345;p50"/>
          <p:cNvPicPr preferRelativeResize="0"/>
          <p:nvPr/>
        </p:nvPicPr>
        <p:blipFill rotWithShape="1">
          <a:blip r:embed="rId3">
            <a:alphaModFix/>
          </a:blip>
          <a:srcRect/>
          <a:stretch/>
        </p:blipFill>
        <p:spPr>
          <a:xfrm rot="7311600">
            <a:off x="7732440" y="-756000"/>
            <a:ext cx="2327040" cy="2327040"/>
          </a:xfrm>
          <a:prstGeom prst="rect">
            <a:avLst/>
          </a:prstGeom>
          <a:noFill/>
          <a:ln>
            <a:noFill/>
          </a:ln>
        </p:spPr>
      </p:pic>
      <p:pic>
        <p:nvPicPr>
          <p:cNvPr id="346" name="Google Shape;346;p50"/>
          <p:cNvPicPr preferRelativeResize="0"/>
          <p:nvPr/>
        </p:nvPicPr>
        <p:blipFill rotWithShape="1">
          <a:blip r:embed="rId4">
            <a:alphaModFix/>
          </a:blip>
          <a:srcRect/>
          <a:stretch/>
        </p:blipFill>
        <p:spPr>
          <a:xfrm rot="9721200">
            <a:off x="-769320" y="3526200"/>
            <a:ext cx="2327040" cy="23270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2"/>
          <p:cNvSpPr/>
          <p:nvPr/>
        </p:nvSpPr>
        <p:spPr>
          <a:xfrm>
            <a:off x="991450" y="492074"/>
            <a:ext cx="7785600" cy="3255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59E4C"/>
              </a:buClr>
              <a:buSzPts val="2500"/>
              <a:buFont typeface="Work Sans Light"/>
              <a:buNone/>
            </a:pPr>
            <a:r>
              <a:rPr lang="cs" sz="2500" b="0" i="0" u="none" strike="noStrike" cap="none">
                <a:solidFill>
                  <a:srgbClr val="F59E4C"/>
                </a:solidFill>
                <a:latin typeface="Work Sans Light"/>
                <a:ea typeface="Work Sans Light"/>
                <a:cs typeface="Work Sans Light"/>
                <a:sym typeface="Work Sans Light"/>
              </a:rPr>
              <a:t>Pravidla</a:t>
            </a:r>
            <a:endParaRPr sz="2500" b="0" i="0" u="none" strike="noStrike" cap="none">
              <a:solidFill>
                <a:srgbClr val="F59E4C"/>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F59E4C"/>
              </a:buClr>
              <a:buSzPts val="2500"/>
              <a:buFont typeface="Work Sans Light"/>
              <a:buNone/>
            </a:pPr>
            <a:endParaRPr sz="2500" b="0" i="0" u="none" strike="noStrike" cap="none">
              <a:solidFill>
                <a:srgbClr val="F59E4C"/>
              </a:solidFill>
              <a:latin typeface="Work Sans Light"/>
              <a:ea typeface="Work Sans Light"/>
              <a:cs typeface="Work Sans Light"/>
              <a:sym typeface="Work Sans Light"/>
            </a:endParaRPr>
          </a:p>
          <a:p>
            <a:pPr marL="457200" marR="0" lvl="0" indent="-324360" algn="l" rtl="0">
              <a:lnSpc>
                <a:spcPct val="180000"/>
              </a:lnSpc>
              <a:spcBef>
                <a:spcPts val="0"/>
              </a:spcBef>
              <a:spcAft>
                <a:spcPts val="0"/>
              </a:spcAft>
              <a:buClr>
                <a:srgbClr val="4BACC6"/>
              </a:buClr>
              <a:buSzPts val="1400"/>
              <a:buFont typeface="Work Sans Light"/>
              <a:buChar char="●"/>
            </a:pPr>
            <a:r>
              <a:rPr lang="cs" sz="1400" b="0" i="0" u="none" strike="noStrike" cap="none">
                <a:solidFill>
                  <a:srgbClr val="4BACC6"/>
                </a:solidFill>
                <a:latin typeface="Work Sans Light"/>
                <a:ea typeface="Work Sans Light"/>
                <a:cs typeface="Work Sans Light"/>
                <a:sym typeface="Work Sans Light"/>
              </a:rPr>
              <a:t>Buďte tu každý sami za sebe, za své veškeré zkušenosti, nikoliv za vaši aktuální pozici a organizaci.</a:t>
            </a:r>
            <a:endParaRPr sz="1400" b="0" i="0" u="none" strike="noStrike" cap="none">
              <a:solidFill>
                <a:srgbClr val="000000"/>
              </a:solidFill>
              <a:latin typeface="Arial"/>
              <a:ea typeface="Arial"/>
              <a:cs typeface="Arial"/>
              <a:sym typeface="Arial"/>
            </a:endParaRPr>
          </a:p>
          <a:p>
            <a:pPr marL="457200" marR="0" lvl="0" indent="-324360" algn="l" rtl="0">
              <a:lnSpc>
                <a:spcPct val="180000"/>
              </a:lnSpc>
              <a:spcBef>
                <a:spcPts val="0"/>
              </a:spcBef>
              <a:spcAft>
                <a:spcPts val="0"/>
              </a:spcAft>
              <a:buClr>
                <a:srgbClr val="4BACC6"/>
              </a:buClr>
              <a:buSzPts val="1400"/>
              <a:buFont typeface="Work Sans Light"/>
              <a:buChar char="●"/>
            </a:pPr>
            <a:r>
              <a:rPr lang="cs" sz="1400" b="0" i="0" u="none" strike="noStrike" cap="none">
                <a:solidFill>
                  <a:srgbClr val="4BACC6"/>
                </a:solidFill>
                <a:latin typeface="Work Sans Light"/>
                <a:ea typeface="Work Sans Light"/>
                <a:cs typeface="Work Sans Light"/>
                <a:sym typeface="Work Sans Light"/>
              </a:rPr>
              <a:t>Myslete pozitivně, stejně jako u klientů chceme stavět na jejich silných stránkách, i dnes můžeme hledat silné stránky v naší práci.</a:t>
            </a:r>
            <a:endParaRPr sz="1400" b="0" i="0" u="none" strike="noStrike" cap="none">
              <a:solidFill>
                <a:srgbClr val="000000"/>
              </a:solidFill>
              <a:latin typeface="Arial"/>
              <a:ea typeface="Arial"/>
              <a:cs typeface="Arial"/>
              <a:sym typeface="Arial"/>
            </a:endParaRPr>
          </a:p>
        </p:txBody>
      </p:sp>
      <p:pic>
        <p:nvPicPr>
          <p:cNvPr id="352" name="Google Shape;352;p12"/>
          <p:cNvPicPr preferRelativeResize="0"/>
          <p:nvPr/>
        </p:nvPicPr>
        <p:blipFill rotWithShape="1">
          <a:blip r:embed="rId3">
            <a:alphaModFix/>
          </a:blip>
          <a:srcRect/>
          <a:stretch/>
        </p:blipFill>
        <p:spPr>
          <a:xfrm>
            <a:off x="-1983600" y="1973160"/>
            <a:ext cx="5143320" cy="51433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1"/>
          <p:cNvSpPr/>
          <p:nvPr/>
        </p:nvSpPr>
        <p:spPr>
          <a:xfrm>
            <a:off x="991440" y="451249"/>
            <a:ext cx="7785720" cy="463200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59E4C"/>
              </a:buClr>
              <a:buSzPts val="2500"/>
              <a:buFont typeface="Work Sans Light"/>
              <a:buNone/>
            </a:pPr>
            <a:r>
              <a:rPr lang="cs" sz="2500" b="0" i="0" u="none" strike="noStrike" cap="none">
                <a:solidFill>
                  <a:srgbClr val="F59E4C"/>
                </a:solidFill>
                <a:latin typeface="Work Sans Light"/>
                <a:ea typeface="Work Sans Light"/>
                <a:cs typeface="Work Sans Light"/>
                <a:sym typeface="Work Sans Light"/>
              </a:rPr>
              <a:t>Jeden případ na úvod</a:t>
            </a:r>
            <a:endParaRPr sz="2500" b="0" i="0" u="none" strike="noStrike" cap="none">
              <a:solidFill>
                <a:srgbClr val="F59E4C"/>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None/>
            </a:pPr>
            <a:br>
              <a:rPr lang="cs" sz="1200" b="0" i="0" u="none" strike="noStrike" cap="none">
                <a:solidFill>
                  <a:srgbClr val="000000"/>
                </a:solidFill>
                <a:latin typeface="Arial"/>
                <a:ea typeface="Arial"/>
                <a:cs typeface="Arial"/>
                <a:sym typeface="Arial"/>
              </a:rPr>
            </a:br>
            <a:r>
              <a:rPr lang="cs" sz="1200" b="0" i="0" u="none" strike="noStrike" cap="none">
                <a:solidFill>
                  <a:srgbClr val="000000"/>
                </a:solidFill>
                <a:latin typeface="Arial"/>
                <a:ea typeface="Arial"/>
                <a:cs typeface="Arial"/>
                <a:sym typeface="Arial"/>
              </a:rPr>
              <a:t>Žije společně jen s maminkou, která má ID, otce nikdy nepoznal. Maminka je vážně duševně nemocná, rodina využívá podporu sociálních služeb, odkud mají rovněž zprostředkované bydlení (v minulosti bydleli i v azylovém domě).  </a:t>
            </a:r>
            <a:endParaRPr/>
          </a:p>
          <a:p>
            <a:pPr marL="0" marR="0" lvl="0" indent="0" algn="l" rtl="0">
              <a:lnSpc>
                <a:spcPct val="100000"/>
              </a:lnSpc>
              <a:spcBef>
                <a:spcPts val="0"/>
              </a:spcBef>
              <a:spcAft>
                <a:spcPts val="0"/>
              </a:spcAft>
              <a:buNone/>
            </a:pPr>
            <a:r>
              <a:rPr lang="cs" sz="1200" b="0" i="0" u="none" strike="noStrike" cap="none">
                <a:solidFill>
                  <a:srgbClr val="000000"/>
                </a:solidFill>
                <a:latin typeface="Arial"/>
                <a:ea typeface="Arial"/>
                <a:cs typeface="Arial"/>
                <a:sym typeface="Arial"/>
              </a:rPr>
              <a:t>Chlapec v srpnu 2023 absolvoval vyšetření v PPP. Odtud ho poslali do SAS, kde mu řekli, že je to na psychiatra. Matce dali číslo na dětskou psychiatrii, ale tam maminka byla odbyta s tím, že nikoho neberou, že mají plno. </a:t>
            </a:r>
            <a:endParaRPr/>
          </a:p>
          <a:p>
            <a:pPr marL="0" marR="0" lvl="0" indent="0" algn="l" rtl="0">
              <a:lnSpc>
                <a:spcPct val="100000"/>
              </a:lnSpc>
              <a:spcBef>
                <a:spcPts val="0"/>
              </a:spcBef>
              <a:spcAft>
                <a:spcPts val="0"/>
              </a:spcAft>
              <a:buNone/>
            </a:pPr>
            <a:r>
              <a:rPr lang="cs" sz="1200" b="0" i="0" u="none" strike="noStrike" cap="none">
                <a:solidFill>
                  <a:srgbClr val="000000"/>
                </a:solidFill>
                <a:latin typeface="Arial"/>
                <a:ea typeface="Arial"/>
                <a:cs typeface="Arial"/>
                <a:sym typeface="Arial"/>
              </a:rPr>
              <a:t>Situace se zhoršila. Nechce a není schopen chodit do školy, každé ráno je mu zle (nevolnost, úzkost, průjem). </a:t>
            </a:r>
            <a:br>
              <a:rPr lang="cs" sz="1200" b="0" i="0" u="none" strike="noStrike" cap="none">
                <a:solidFill>
                  <a:srgbClr val="000000"/>
                </a:solidFill>
                <a:latin typeface="Arial"/>
                <a:ea typeface="Arial"/>
                <a:cs typeface="Arial"/>
                <a:sym typeface="Arial"/>
              </a:rPr>
            </a:br>
            <a:r>
              <a:rPr lang="cs" sz="1200" b="0" i="0" u="none" strike="noStrike" cap="none">
                <a:solidFill>
                  <a:srgbClr val="000000"/>
                </a:solidFill>
                <a:latin typeface="Arial"/>
                <a:ea typeface="Arial"/>
                <a:cs typeface="Arial"/>
                <a:sym typeface="Arial"/>
              </a:rPr>
              <a:t>V. zmiňuje, že je mu tak špatně, že chce radši umřít, než mít tyhle stavy. Matka uvedla, že pod vlivem situace medikuje sama chlapce (půlka svého Xanaxu), aby se zklidnil. </a:t>
            </a:r>
            <a:endParaRPr/>
          </a:p>
          <a:p>
            <a:pPr marL="0" marR="0" lvl="0" indent="0" algn="l" rtl="0">
              <a:lnSpc>
                <a:spcPct val="100000"/>
              </a:lnSpc>
              <a:spcBef>
                <a:spcPts val="0"/>
              </a:spcBef>
              <a:spcAft>
                <a:spcPts val="0"/>
              </a:spcAft>
              <a:buNone/>
            </a:pPr>
            <a:r>
              <a:rPr lang="cs" sz="1200" b="0" i="0" u="none" strike="noStrike" cap="none">
                <a:solidFill>
                  <a:srgbClr val="000000"/>
                </a:solidFill>
                <a:latin typeface="Arial"/>
                <a:ea typeface="Arial"/>
                <a:cs typeface="Arial"/>
                <a:sym typeface="Arial"/>
              </a:rPr>
              <a:t>Do školy by velmi rád chodil, má tam kamaráda, má velmi rád třídního učitele. 2x týdně s ním mluví školní psycholožka. Se školou matka o stavu syna komunikuje. Není zatím zřejmé, zda komunikuje také o svém vlastním “znevýhodnění”.</a:t>
            </a:r>
            <a:endParaRPr/>
          </a:p>
          <a:p>
            <a:pPr marL="0" marR="0" lvl="0" indent="0" algn="l" rtl="0">
              <a:lnSpc>
                <a:spcPct val="100000"/>
              </a:lnSpc>
              <a:spcBef>
                <a:spcPts val="0"/>
              </a:spcBef>
              <a:spcAft>
                <a:spcPts val="0"/>
              </a:spcAft>
              <a:buNone/>
            </a:pPr>
            <a:r>
              <a:rPr lang="cs" sz="1200" b="0" i="0" u="none" strike="noStrike" cap="none">
                <a:solidFill>
                  <a:srgbClr val="000000"/>
                </a:solidFill>
                <a:latin typeface="Arial"/>
                <a:ea typeface="Arial"/>
                <a:cs typeface="Arial"/>
                <a:sym typeface="Arial"/>
              </a:rPr>
              <a:t>Třídní učitel je vstřícný, ačkoliv se zároveň netají tím, že onemocnění zcela nerozumí - nedokáže si ho představit. Je zmaten tím, jak V. mluví a vypadá a tím, jak velké obtíže ho provázejí (nejsou na pohled zřejmé).</a:t>
            </a:r>
            <a:endParaRPr/>
          </a:p>
          <a:p>
            <a:pPr marL="0" marR="0" lvl="0" indent="0" algn="l" rtl="0">
              <a:lnSpc>
                <a:spcPct val="100000"/>
              </a:lnSpc>
              <a:spcBef>
                <a:spcPts val="0"/>
              </a:spcBef>
              <a:spcAft>
                <a:spcPts val="0"/>
              </a:spcAft>
              <a:buNone/>
            </a:pPr>
            <a:r>
              <a:rPr lang="cs" sz="1200" b="0" i="0" u="none" strike="noStrike" cap="none">
                <a:solidFill>
                  <a:srgbClr val="000000"/>
                </a:solidFill>
                <a:latin typeface="Arial"/>
                <a:ea typeface="Arial"/>
                <a:cs typeface="Arial"/>
                <a:sym typeface="Arial"/>
              </a:rPr>
              <a:t>V. nemá žádné volnočasové aktivity. Má jednoho kamaráda - sedí spolu v lavici. Ten se na něj často zlobí pro jeho nepřítomnost ve škole. Kamarád ví o Vavřincových problémech, je mu oporou. V. tráví čas hraním her na počítači. Občas jde s maminkou na nákup, venčí pejsky. Velmi často má bolesti žaludku, je nešťastný, nervózní, nemá sebedůvěru, má ze všeho strach. Připadá si nechtěný, že ho táta nechtěl, že od nich odešel. Zároveň hodně mluví o tom, co v minulosti dělal rád. Jeho vzpomínky na dobré zážitky se datují vždy minimálně rok zpátky. Má dva bratrance (jeden prošel tranzicí), oba z nich se rovněž léčí se stejnými obtížemi - úzkosti, deprese. Mají medikaci a fungují - chodí do školy. Vavřinec s nimi tedy může otevřeně mluvit, rozumí si a o zážitcích vypráví nadšeně… Zároveň má naději, že se s jeho potížemi dá něco dělat.</a:t>
            </a:r>
            <a:endParaRPr/>
          </a:p>
        </p:txBody>
      </p:sp>
      <p:pic>
        <p:nvPicPr>
          <p:cNvPr id="358" name="Google Shape;358;p51"/>
          <p:cNvPicPr preferRelativeResize="0"/>
          <p:nvPr/>
        </p:nvPicPr>
        <p:blipFill rotWithShape="1">
          <a:blip r:embed="rId3">
            <a:alphaModFix/>
          </a:blip>
          <a:srcRect/>
          <a:stretch/>
        </p:blipFill>
        <p:spPr>
          <a:xfrm>
            <a:off x="-497101" y="3926265"/>
            <a:ext cx="1537032" cy="1531971"/>
          </a:xfrm>
          <a:prstGeom prst="rect">
            <a:avLst/>
          </a:prstGeom>
          <a:noFill/>
          <a:ln>
            <a:noFill/>
          </a:ln>
        </p:spPr>
      </p:pic>
      <p:pic>
        <p:nvPicPr>
          <p:cNvPr id="359" name="Google Shape;359;p51"/>
          <p:cNvPicPr preferRelativeResize="0"/>
          <p:nvPr/>
        </p:nvPicPr>
        <p:blipFill rotWithShape="1">
          <a:blip r:embed="rId4">
            <a:alphaModFix/>
          </a:blip>
          <a:srcRect/>
          <a:stretch/>
        </p:blipFill>
        <p:spPr>
          <a:xfrm>
            <a:off x="5069963" y="0"/>
            <a:ext cx="1080000" cy="1080000"/>
          </a:xfrm>
          <a:prstGeom prst="rect">
            <a:avLst/>
          </a:prstGeom>
          <a:noFill/>
          <a:ln>
            <a:noFill/>
          </a:ln>
        </p:spPr>
      </p:pic>
      <p:sp>
        <p:nvSpPr>
          <p:cNvPr id="360" name="Google Shape;360;p51"/>
          <p:cNvSpPr txBox="1"/>
          <p:nvPr/>
        </p:nvSpPr>
        <p:spPr>
          <a:xfrm>
            <a:off x="5955591" y="392679"/>
            <a:ext cx="2286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cs" sz="1800" b="1" i="0" u="none" strike="noStrike" cap="none">
                <a:solidFill>
                  <a:srgbClr val="F59E4C"/>
                </a:solidFill>
                <a:latin typeface="Work Sans Light"/>
                <a:ea typeface="Work Sans Light"/>
                <a:cs typeface="Work Sans Light"/>
                <a:sym typeface="Work Sans Light"/>
              </a:rPr>
              <a:t>Vavřinec, 14 let, </a:t>
            </a:r>
            <a:br>
              <a:rPr lang="cs" sz="1800" b="1" i="0" u="none" strike="noStrike" cap="none">
                <a:solidFill>
                  <a:srgbClr val="F59E4C"/>
                </a:solidFill>
                <a:latin typeface="Work Sans Light"/>
                <a:ea typeface="Work Sans Light"/>
                <a:cs typeface="Work Sans Light"/>
                <a:sym typeface="Work Sans Light"/>
              </a:rPr>
            </a:br>
            <a:r>
              <a:rPr lang="cs" sz="1800" b="1" i="0" u="none" strike="noStrike" cap="none">
                <a:solidFill>
                  <a:srgbClr val="F59E4C"/>
                </a:solidFill>
                <a:latin typeface="Work Sans Light"/>
                <a:ea typeface="Work Sans Light"/>
                <a:cs typeface="Work Sans Light"/>
                <a:sym typeface="Work Sans Light"/>
              </a:rPr>
              <a:t>7. třída</a:t>
            </a:r>
            <a:endParaRPr sz="1800" b="1" i="0" u="none" strike="noStrike" cap="none">
              <a:solidFill>
                <a:srgbClr val="F59E4C"/>
              </a:solidFill>
              <a:latin typeface="Work Sans Light"/>
              <a:ea typeface="Work Sans Light"/>
              <a:cs typeface="Work Sans Light"/>
              <a:sym typeface="Work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cs"/>
              <a:t>Postřehy pedopsychiatra</a:t>
            </a:r>
            <a:br>
              <a:rPr lang="cs"/>
            </a:br>
            <a:r>
              <a:rPr lang="cs" sz="2700" i="1"/>
              <a:t>MUDr. Jitka Rumlová</a:t>
            </a:r>
            <a:endParaRPr i="1"/>
          </a:p>
        </p:txBody>
      </p:sp>
      <p:sp>
        <p:nvSpPr>
          <p:cNvPr id="378" name="Google Shape;378;p53"/>
          <p:cNvSpPr txBox="1">
            <a:spLocks noGrp="1"/>
          </p:cNvSpPr>
          <p:nvPr>
            <p:ph type="body" idx="1"/>
          </p:nvPr>
        </p:nvSpPr>
        <p:spPr>
          <a:xfrm>
            <a:off x="628650" y="1395097"/>
            <a:ext cx="7886700" cy="3263504"/>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accent1"/>
              </a:buClr>
              <a:buSzPct val="100000"/>
              <a:buNone/>
            </a:pPr>
            <a:r>
              <a:rPr lang="cs" b="1">
                <a:solidFill>
                  <a:schemeClr val="accent1"/>
                </a:solidFill>
              </a:rPr>
              <a:t>1. PREVENCE</a:t>
            </a:r>
            <a:r>
              <a:rPr lang="cs"/>
              <a:t>: zajistit režim v rodině, jasné hranice, pravidla, učit děti týmové práci, každý přispěje tím, co je schopný s následnou odměnou.</a:t>
            </a:r>
            <a:endParaRPr/>
          </a:p>
          <a:p>
            <a:pPr marL="0" lvl="0" indent="0" algn="l" rtl="0">
              <a:lnSpc>
                <a:spcPct val="90000"/>
              </a:lnSpc>
              <a:spcBef>
                <a:spcPts val="750"/>
              </a:spcBef>
              <a:spcAft>
                <a:spcPts val="0"/>
              </a:spcAft>
              <a:buClr>
                <a:schemeClr val="dk1"/>
              </a:buClr>
              <a:buSzPct val="100000"/>
              <a:buNone/>
            </a:pPr>
            <a:r>
              <a:rPr lang="cs"/>
              <a:t>Eliminovat elektroniku, podporovat sociální kontakt, mimoškolní aktivity, rozvíjet jejich schopnosti a následně zvýšit sebevědomí dítěte.</a:t>
            </a:r>
            <a:endParaRPr/>
          </a:p>
          <a:p>
            <a:pPr marL="171450" lvl="0" indent="-68135" algn="l" rtl="0">
              <a:lnSpc>
                <a:spcPct val="90000"/>
              </a:lnSpc>
              <a:spcBef>
                <a:spcPts val="750"/>
              </a:spcBef>
              <a:spcAft>
                <a:spcPts val="0"/>
              </a:spcAft>
              <a:buClr>
                <a:schemeClr val="dk1"/>
              </a:buClr>
              <a:buSzPct val="100000"/>
              <a:buNone/>
            </a:pPr>
            <a:endParaRPr/>
          </a:p>
          <a:p>
            <a:pPr marL="0" lvl="0" indent="0" algn="l" rtl="0">
              <a:lnSpc>
                <a:spcPct val="90000"/>
              </a:lnSpc>
              <a:spcBef>
                <a:spcPts val="750"/>
              </a:spcBef>
              <a:spcAft>
                <a:spcPts val="0"/>
              </a:spcAft>
              <a:buClr>
                <a:schemeClr val="accent1"/>
              </a:buClr>
              <a:buSzPct val="100000"/>
              <a:buNone/>
            </a:pPr>
            <a:r>
              <a:rPr lang="cs" b="1">
                <a:solidFill>
                  <a:schemeClr val="accent1"/>
                </a:solidFill>
              </a:rPr>
              <a:t>2. SYMPTOMY </a:t>
            </a:r>
            <a:r>
              <a:rPr lang="cs"/>
              <a:t>(nechodí do školy, sebepoškozování, sebevražedné proklamace)</a:t>
            </a:r>
            <a:endParaRPr/>
          </a:p>
          <a:p>
            <a:pPr marL="0" lvl="0" indent="0" algn="l" rtl="0">
              <a:lnSpc>
                <a:spcPct val="90000"/>
              </a:lnSpc>
              <a:spcBef>
                <a:spcPts val="750"/>
              </a:spcBef>
              <a:spcAft>
                <a:spcPts val="0"/>
              </a:spcAft>
              <a:buClr>
                <a:schemeClr val="dk1"/>
              </a:buClr>
              <a:buSzPct val="100000"/>
              <a:buNone/>
            </a:pPr>
            <a:r>
              <a:rPr lang="cs"/>
              <a:t>Obrátit se na školního psychologa:</a:t>
            </a:r>
            <a:endParaRPr/>
          </a:p>
          <a:p>
            <a:pPr marL="171450" lvl="0" indent="-171481" algn="l" rtl="0">
              <a:lnSpc>
                <a:spcPct val="90000"/>
              </a:lnSpc>
              <a:spcBef>
                <a:spcPts val="750"/>
              </a:spcBef>
              <a:spcAft>
                <a:spcPts val="0"/>
              </a:spcAft>
              <a:buClr>
                <a:schemeClr val="dk1"/>
              </a:buClr>
              <a:buSzPct val="100000"/>
              <a:buChar char="•"/>
            </a:pPr>
            <a:r>
              <a:rPr lang="cs"/>
              <a:t>pohovor s rodiči a vysvětlit podstatu a příčinu problému s cílem zklidnit rodiče, aby se rodiče zorientovali v problému</a:t>
            </a:r>
            <a:endParaRPr/>
          </a:p>
          <a:p>
            <a:pPr marL="171450" lvl="0" indent="-171481" algn="l" rtl="0">
              <a:lnSpc>
                <a:spcPct val="90000"/>
              </a:lnSpc>
              <a:spcBef>
                <a:spcPts val="750"/>
              </a:spcBef>
              <a:spcAft>
                <a:spcPts val="0"/>
              </a:spcAft>
              <a:buClr>
                <a:schemeClr val="dk1"/>
              </a:buClr>
              <a:buSzPct val="100000"/>
              <a:buChar char="•"/>
            </a:pPr>
            <a:r>
              <a:rPr lang="cs"/>
              <a:t>pohovor s dítětem, zjistit jeho prožívání, zmapovat, kde se cítí dobře, co mu pomáhá, umožnit mu klidovou místnost, postupnou expozici, upravit formu zkoušení (ústně, písemně), pomoc při vodění dítěte do školy, naučit ho relaxovat, informovat o aplikaci např. </a:t>
            </a:r>
            <a:r>
              <a:rPr lang="cs" u="sng">
                <a:solidFill>
                  <a:schemeClr val="hlink"/>
                </a:solidFill>
                <a:hlinkClick r:id="rId3"/>
              </a:rPr>
              <a:t>www.nepanikar.cz</a:t>
            </a:r>
            <a:r>
              <a:rPr lang="cs"/>
              <a:t> </a:t>
            </a:r>
            <a:endParaRPr/>
          </a:p>
          <a:p>
            <a:pPr marL="171450" lvl="0" indent="-171481" algn="l" rtl="0">
              <a:lnSpc>
                <a:spcPct val="90000"/>
              </a:lnSpc>
              <a:spcBef>
                <a:spcPts val="750"/>
              </a:spcBef>
              <a:spcAft>
                <a:spcPts val="0"/>
              </a:spcAft>
              <a:buClr>
                <a:schemeClr val="dk1"/>
              </a:buClr>
              <a:buSzPct val="100000"/>
              <a:buChar char="•"/>
            </a:pPr>
            <a:r>
              <a:rPr lang="cs"/>
              <a:t>aby učitelé respektovali IVP z poraden</a:t>
            </a:r>
            <a:endParaRPr/>
          </a:p>
          <a:p>
            <a:pPr marL="171450" lvl="0" indent="-68135" algn="l" rtl="0">
              <a:lnSpc>
                <a:spcPct val="90000"/>
              </a:lnSpc>
              <a:spcBef>
                <a:spcPts val="750"/>
              </a:spcBef>
              <a:spcAft>
                <a:spcPts val="0"/>
              </a:spcAft>
              <a:buClr>
                <a:schemeClr val="dk1"/>
              </a:buClr>
              <a:buSzPct val="100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4"/>
          <p:cNvSpPr txBox="1">
            <a:spLocks noGrp="1"/>
          </p:cNvSpPr>
          <p:nvPr>
            <p:ph type="body" idx="1"/>
          </p:nvPr>
        </p:nvSpPr>
        <p:spPr>
          <a:xfrm>
            <a:off x="628650" y="705210"/>
            <a:ext cx="7886700" cy="3953392"/>
          </a:xfrm>
          <a:prstGeom prst="rect">
            <a:avLst/>
          </a:prstGeom>
          <a:noFill/>
          <a:ln>
            <a:noFill/>
          </a:ln>
        </p:spPr>
        <p:txBody>
          <a:bodyPr spcFirstLastPara="1" wrap="square" lIns="91425" tIns="45700" rIns="91425" bIns="45700" anchor="t" anchorCtr="0">
            <a:normAutofit fontScale="47500" lnSpcReduction="20000"/>
          </a:bodyPr>
          <a:lstStyle/>
          <a:p>
            <a:pPr marL="171450" lvl="0" indent="-108140" algn="l" rtl="0">
              <a:lnSpc>
                <a:spcPct val="90000"/>
              </a:lnSpc>
              <a:spcBef>
                <a:spcPts val="0"/>
              </a:spcBef>
              <a:spcAft>
                <a:spcPts val="0"/>
              </a:spcAft>
              <a:buClr>
                <a:schemeClr val="dk1"/>
              </a:buClr>
              <a:buSzPct val="100000"/>
              <a:buNone/>
            </a:pPr>
            <a:endParaRPr/>
          </a:p>
          <a:p>
            <a:pPr marL="0" lvl="0" indent="0" algn="l" rtl="0">
              <a:lnSpc>
                <a:spcPct val="90000"/>
              </a:lnSpc>
              <a:spcBef>
                <a:spcPts val="750"/>
              </a:spcBef>
              <a:spcAft>
                <a:spcPts val="0"/>
              </a:spcAft>
              <a:buClr>
                <a:schemeClr val="accent1"/>
              </a:buClr>
              <a:buSzPct val="100000"/>
              <a:buNone/>
            </a:pPr>
            <a:r>
              <a:rPr lang="cs" sz="3450" b="1">
                <a:solidFill>
                  <a:schemeClr val="accent1"/>
                </a:solidFill>
              </a:rPr>
              <a:t>3. SNÍŽENÍ ÚZKOSTNOSTI</a:t>
            </a:r>
            <a:endParaRPr/>
          </a:p>
          <a:p>
            <a:pPr marL="171450" lvl="0" indent="-171497" algn="l" rtl="0">
              <a:lnSpc>
                <a:spcPct val="90000"/>
              </a:lnSpc>
              <a:spcBef>
                <a:spcPts val="750"/>
              </a:spcBef>
              <a:spcAft>
                <a:spcPts val="0"/>
              </a:spcAft>
              <a:buClr>
                <a:schemeClr val="dk1"/>
              </a:buClr>
              <a:buSzPct val="100000"/>
              <a:buChar char="•"/>
            </a:pPr>
            <a:r>
              <a:rPr lang="cs" sz="3450"/>
              <a:t>Pediatr seznámí rodiče s doplňky stravy, které snižují anxietu: Guajacuran 200 mg od 6 let dítěte, max, 2 tbl. denně, CBD 5% kapky, Novopassit sol (! na fotosenzitivitu), Sedálie.</a:t>
            </a:r>
            <a:endParaRPr/>
          </a:p>
          <a:p>
            <a:pPr marL="171450" lvl="0" indent="-171497" algn="l" rtl="0">
              <a:lnSpc>
                <a:spcPct val="90000"/>
              </a:lnSpc>
              <a:spcBef>
                <a:spcPts val="750"/>
              </a:spcBef>
              <a:spcAft>
                <a:spcPts val="0"/>
              </a:spcAft>
              <a:buClr>
                <a:schemeClr val="dk1"/>
              </a:buClr>
              <a:buSzPct val="100000"/>
              <a:buChar char="•"/>
            </a:pPr>
            <a:r>
              <a:rPr lang="cs" sz="3450"/>
              <a:t>Placebo efekt je 30% !</a:t>
            </a:r>
            <a:endParaRPr/>
          </a:p>
          <a:p>
            <a:pPr marL="171450" lvl="0" indent="-171497" algn="l" rtl="0">
              <a:lnSpc>
                <a:spcPct val="90000"/>
              </a:lnSpc>
              <a:spcBef>
                <a:spcPts val="750"/>
              </a:spcBef>
              <a:spcAft>
                <a:spcPts val="0"/>
              </a:spcAft>
              <a:buClr>
                <a:schemeClr val="dk1"/>
              </a:buClr>
              <a:buSzPct val="100000"/>
              <a:buChar char="•"/>
            </a:pPr>
            <a:r>
              <a:rPr lang="cs" sz="3450"/>
              <a:t>Nasadit AD 3. Generace- SSRI nejlépe Asentra 50 mg ½ tbl. večer s nástupem efektu za 2-3 týdny a objednat dítě k pedopsychiatrovi.</a:t>
            </a:r>
            <a:endParaRPr/>
          </a:p>
          <a:p>
            <a:pPr marL="171450" lvl="0" indent="-108140" algn="l" rtl="0">
              <a:lnSpc>
                <a:spcPct val="90000"/>
              </a:lnSpc>
              <a:spcBef>
                <a:spcPts val="750"/>
              </a:spcBef>
              <a:spcAft>
                <a:spcPts val="0"/>
              </a:spcAft>
              <a:buClr>
                <a:schemeClr val="dk1"/>
              </a:buClr>
              <a:buSzPct val="100000"/>
              <a:buNone/>
            </a:pPr>
            <a:endParaRPr/>
          </a:p>
          <a:p>
            <a:pPr marL="0" lvl="0" indent="0" algn="l" rtl="0">
              <a:lnSpc>
                <a:spcPct val="90000"/>
              </a:lnSpc>
              <a:spcBef>
                <a:spcPts val="750"/>
              </a:spcBef>
              <a:spcAft>
                <a:spcPts val="0"/>
              </a:spcAft>
              <a:buClr>
                <a:schemeClr val="accent1"/>
              </a:buClr>
              <a:buSzPct val="100000"/>
              <a:buNone/>
            </a:pPr>
            <a:r>
              <a:rPr lang="cs" sz="3450" b="1">
                <a:solidFill>
                  <a:schemeClr val="accent1"/>
                </a:solidFill>
              </a:rPr>
              <a:t>4. PSYCHOTERAPEUTICKÁ PÉČE:</a:t>
            </a:r>
            <a:endParaRPr/>
          </a:p>
          <a:p>
            <a:pPr marL="171450" lvl="0" indent="-171497" algn="l" rtl="0">
              <a:lnSpc>
                <a:spcPct val="90000"/>
              </a:lnSpc>
              <a:spcBef>
                <a:spcPts val="750"/>
              </a:spcBef>
              <a:spcAft>
                <a:spcPts val="0"/>
              </a:spcAft>
              <a:buClr>
                <a:schemeClr val="dk1"/>
              </a:buClr>
              <a:buSzPct val="100000"/>
              <a:buChar char="•"/>
            </a:pPr>
            <a:r>
              <a:rPr lang="cs" sz="3450"/>
              <a:t> s dítětem, rodinná terapie, skupinová psychoterapie</a:t>
            </a:r>
            <a:endParaRPr sz="3450"/>
          </a:p>
          <a:p>
            <a:pPr marL="0" lvl="0" indent="0" algn="l" rtl="0">
              <a:lnSpc>
                <a:spcPct val="90000"/>
              </a:lnSpc>
              <a:spcBef>
                <a:spcPts val="750"/>
              </a:spcBef>
              <a:spcAft>
                <a:spcPts val="0"/>
              </a:spcAft>
              <a:buClr>
                <a:schemeClr val="dk1"/>
              </a:buClr>
              <a:buSzPct val="100000"/>
              <a:buNone/>
            </a:pPr>
            <a:endParaRPr/>
          </a:p>
          <a:p>
            <a:pPr marL="0" lvl="0" indent="0" algn="l" rtl="0">
              <a:lnSpc>
                <a:spcPct val="90000"/>
              </a:lnSpc>
              <a:spcBef>
                <a:spcPts val="750"/>
              </a:spcBef>
              <a:spcAft>
                <a:spcPts val="0"/>
              </a:spcAft>
              <a:buClr>
                <a:schemeClr val="accent1"/>
              </a:buClr>
              <a:buSzPct val="100000"/>
              <a:buNone/>
            </a:pPr>
            <a:r>
              <a:rPr lang="cs" sz="3450" b="1">
                <a:solidFill>
                  <a:schemeClr val="accent1"/>
                </a:solidFill>
              </a:rPr>
              <a:t>5. PEDOPSYCHIATRICKÁ PÉČE</a:t>
            </a:r>
            <a:endParaRPr/>
          </a:p>
          <a:p>
            <a:pPr marL="0" lvl="0" indent="0" algn="l" rtl="0">
              <a:lnSpc>
                <a:spcPct val="90000"/>
              </a:lnSpc>
              <a:spcBef>
                <a:spcPts val="750"/>
              </a:spcBef>
              <a:spcAft>
                <a:spcPts val="0"/>
              </a:spcAft>
              <a:buClr>
                <a:schemeClr val="dk1"/>
              </a:buClr>
              <a:buSzPct val="100000"/>
              <a:buNone/>
            </a:pPr>
            <a:endParaRPr/>
          </a:p>
          <a:p>
            <a:pPr marL="0" lvl="0" indent="0" algn="l" rtl="0">
              <a:lnSpc>
                <a:spcPct val="90000"/>
              </a:lnSpc>
              <a:spcBef>
                <a:spcPts val="750"/>
              </a:spcBef>
              <a:spcAft>
                <a:spcPts val="0"/>
              </a:spcAft>
              <a:buClr>
                <a:schemeClr val="accent1"/>
              </a:buClr>
              <a:buSzPct val="100000"/>
              <a:buNone/>
            </a:pPr>
            <a:r>
              <a:rPr lang="cs" sz="3450" b="1">
                <a:solidFill>
                  <a:schemeClr val="accent1"/>
                </a:solidFill>
              </a:rPr>
              <a:t>6. OHROŽENÍ ŽIVOTA DÍTĚTE NEBO DÍTĚ OHROŽUJE OKOLÍ </a:t>
            </a:r>
            <a:endParaRPr sz="3450" b="1">
              <a:solidFill>
                <a:schemeClr val="accent1"/>
              </a:solidFill>
            </a:endParaRPr>
          </a:p>
          <a:p>
            <a:pPr marL="171450" lvl="0" indent="-171497" algn="l" rtl="0">
              <a:lnSpc>
                <a:spcPct val="90000"/>
              </a:lnSpc>
              <a:spcBef>
                <a:spcPts val="750"/>
              </a:spcBef>
              <a:spcAft>
                <a:spcPts val="0"/>
              </a:spcAft>
              <a:buClr>
                <a:schemeClr val="dk1"/>
              </a:buClr>
              <a:buSzPct val="100000"/>
              <a:buChar char="•"/>
            </a:pPr>
            <a:r>
              <a:rPr lang="cs" sz="3450"/>
              <a:t>navštívit akutní ambulanci Psychiatrické kliniky FN Lochotín, provoz je celodenní</a:t>
            </a:r>
            <a:endParaRPr sz="345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řevo">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1808</Words>
  <Application>Microsoft Office PowerPoint</Application>
  <PresentationFormat>Předvádění na obrazovce (16:9)</PresentationFormat>
  <Paragraphs>160</Paragraphs>
  <Slides>27</Slides>
  <Notes>27</Notes>
  <HiddenSlides>0</HiddenSlides>
  <MMClips>0</MMClips>
  <ScaleCrop>false</ScaleCrop>
  <HeadingPairs>
    <vt:vector size="6" baseType="variant">
      <vt:variant>
        <vt:lpstr>Použitá písma</vt:lpstr>
      </vt:variant>
      <vt:variant>
        <vt:i4>8</vt:i4>
      </vt:variant>
      <vt:variant>
        <vt:lpstr>Motiv</vt:lpstr>
      </vt:variant>
      <vt:variant>
        <vt:i4>4</vt:i4>
      </vt:variant>
      <vt:variant>
        <vt:lpstr>Nadpisy snímků</vt:lpstr>
      </vt:variant>
      <vt:variant>
        <vt:i4>27</vt:i4>
      </vt:variant>
    </vt:vector>
  </HeadingPairs>
  <TitlesOfParts>
    <vt:vector size="39" baseType="lpstr">
      <vt:lpstr>Work Sans Light</vt:lpstr>
      <vt:lpstr>Times New Roman</vt:lpstr>
      <vt:lpstr>Noto Sans Symbols</vt:lpstr>
      <vt:lpstr>Work Sans Thin</vt:lpstr>
      <vt:lpstr>Rockwell</vt:lpstr>
      <vt:lpstr>Arial</vt:lpstr>
      <vt:lpstr>Calibri</vt:lpstr>
      <vt:lpstr>Work Sans Medium</vt:lpstr>
      <vt:lpstr>Office Theme</vt:lpstr>
      <vt:lpstr>Office Theme</vt:lpstr>
      <vt:lpstr>Dřevo</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Postřehy pedopsychiatra MUDr. Jitka Rumlová</vt:lpstr>
      <vt:lpstr>Prezentace aplikace PowerPoint</vt:lpstr>
      <vt:lpstr>DUŠEVNÍ SERVIS   KULATÝ STŮL</vt:lpstr>
      <vt:lpstr>MOŽNOSTI SPOLUPRÁCE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cp:lastModifiedBy>Vláďa</cp:lastModifiedBy>
  <cp:revision>4</cp:revision>
  <dcterms:modified xsi:type="dcterms:W3CDTF">2024-01-25T07:26:22Z</dcterms:modified>
</cp:coreProperties>
</file>